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5" r:id="rId5"/>
    <p:sldMasterId id="2147483696" r:id="rId6"/>
    <p:sldMasterId id="2147483697"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Lst>
  <p:sldSz cy="5143500" cx="9144000"/>
  <p:notesSz cx="6858000" cy="9144000"/>
  <p:embeddedFontLst>
    <p:embeddedFont>
      <p:font typeface="Oxygen Light"/>
      <p:regular r:id="rId37"/>
      <p:bold r:id="rId38"/>
    </p:embeddedFont>
    <p:embeddedFont>
      <p:font typeface="Oxygen"/>
      <p:regular r:id="rId39"/>
      <p:bold r:id="rId40"/>
    </p:embeddedFont>
    <p:embeddedFont>
      <p:font typeface="Abril Fatface"/>
      <p:regular r:id="rId41"/>
    </p:embeddedFont>
    <p:embeddedFont>
      <p:font typeface="Quicksand"/>
      <p:regular r:id="rId42"/>
      <p:bold r:id="rId43"/>
    </p:embeddedFont>
    <p:embeddedFont>
      <p:font typeface="Roboto Mono"/>
      <p:regular r:id="rId44"/>
      <p:bold r:id="rId45"/>
      <p:italic r:id="rId46"/>
      <p:boldItalic r:id="rId47"/>
    </p:embeddedFont>
    <p:embeddedFont>
      <p:font typeface="Quicksand Light"/>
      <p:regular r:id="rId48"/>
      <p:bold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DA673C3-10FC-48BB-B444-C48DCB7444FB}">
  <a:tblStyle styleId="{DDA673C3-10FC-48BB-B444-C48DCB7444F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xygen-bold.fntdata"/><Relationship Id="rId42" Type="http://schemas.openxmlformats.org/officeDocument/2006/relationships/font" Target="fonts/Quicksand-regular.fntdata"/><Relationship Id="rId41" Type="http://schemas.openxmlformats.org/officeDocument/2006/relationships/font" Target="fonts/AbrilFatface-regular.fntdata"/><Relationship Id="rId44" Type="http://schemas.openxmlformats.org/officeDocument/2006/relationships/font" Target="fonts/RobotoMono-regular.fntdata"/><Relationship Id="rId43" Type="http://schemas.openxmlformats.org/officeDocument/2006/relationships/font" Target="fonts/Quicksand-bold.fntdata"/><Relationship Id="rId46" Type="http://schemas.openxmlformats.org/officeDocument/2006/relationships/font" Target="fonts/RobotoMono-italic.fntdata"/><Relationship Id="rId45" Type="http://schemas.openxmlformats.org/officeDocument/2006/relationships/font" Target="fonts/RobotoMon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QuicksandLight-regular.fntdata"/><Relationship Id="rId47" Type="http://schemas.openxmlformats.org/officeDocument/2006/relationships/font" Target="fonts/RobotoMono-boldItalic.fntdata"/><Relationship Id="rId49" Type="http://schemas.openxmlformats.org/officeDocument/2006/relationships/font" Target="fonts/QuicksandLight-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font" Target="fonts/OxygenLight-regular.fntdata"/><Relationship Id="rId36" Type="http://schemas.openxmlformats.org/officeDocument/2006/relationships/slide" Target="slides/slide28.xml"/><Relationship Id="rId39" Type="http://schemas.openxmlformats.org/officeDocument/2006/relationships/font" Target="fonts/Oxygen-regular.fntdata"/><Relationship Id="rId38" Type="http://schemas.openxmlformats.org/officeDocument/2006/relationships/font" Target="fonts/OxygenLight-bold.fntdata"/><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77075ab8b1_1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g77075ab8b1_1_7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771ed9bc6e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g771ed9bc6e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 ran random forest and XGboost </a:t>
            </a:r>
            <a:r>
              <a:rPr lang="en" sz="1000">
                <a:solidFill>
                  <a:schemeClr val="dk1"/>
                </a:solidFill>
              </a:rPr>
              <a:t>simultaneously, and compared the results and RMSE of both model. The first model is random forest, as we can see in the chart of feature importance, xlarge bags, total volume, small bags and avocado 4046 are the most important variables.</a:t>
            </a:r>
            <a:endParaRPr sz="10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77075ab8b1_6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g77075ab8b1_6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W</a:t>
            </a:r>
            <a:r>
              <a:rPr lang="en" sz="1200">
                <a:solidFill>
                  <a:schemeClr val="dk1"/>
                </a:solidFill>
              </a:rPr>
              <a:t>e used RMSE to verify experimental results. This plot shows the RMSE result of randomforest, we can see a large gap between rmse of train and test, which shows that there could be a potential overfitting problem.</a:t>
            </a:r>
            <a:endParaRPr sz="1200">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After tuning parameters, the model as a lower and stable standard deviation, which means that this model yield stable result. After tuning, we solved the potential overfitting problem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77075ab8b1_3_1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g77075ab8b1_3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second model we used to analyze this dataset is XGBoost model, </a:t>
            </a:r>
            <a:endParaRPr/>
          </a:p>
          <a:p>
            <a:pPr indent="0" lvl="0" marL="0" rtl="0" algn="l">
              <a:lnSpc>
                <a:spcPct val="100000"/>
              </a:lnSpc>
              <a:spcBef>
                <a:spcPts val="0"/>
              </a:spcBef>
              <a:spcAft>
                <a:spcPts val="0"/>
              </a:spcAft>
              <a:buSzPts val="1100"/>
              <a:buNone/>
            </a:pPr>
            <a:r>
              <a:rPr lang="en"/>
              <a:t>Here is the feature importance shart for XGBoost model, in this model, r</a:t>
            </a:r>
            <a:r>
              <a:rPr lang="en"/>
              <a:t>egion is the most important variable which influences the average avocado price, followed by year and avocado type 4046.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77075ab8b1_3_1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g77075ab8b1_3_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chemeClr val="dk1"/>
                </a:solidFill>
              </a:rPr>
              <a:t>we used RMSE to verify experimental results. </a:t>
            </a:r>
            <a:r>
              <a:rPr lang="en" sz="1200">
                <a:solidFill>
                  <a:schemeClr val="dk1"/>
                </a:solidFill>
              </a:rPr>
              <a:t>This plot shows the RMSE result of XGBoost, we can see a relative large gap between rmse of train and test. </a:t>
            </a:r>
            <a:endParaRPr sz="1200">
              <a:solidFill>
                <a:schemeClr val="dk1"/>
              </a:solidFill>
            </a:endParaRPr>
          </a:p>
          <a:p>
            <a:pPr indent="0" lvl="0" marL="0" rtl="0" algn="l">
              <a:lnSpc>
                <a:spcPct val="100000"/>
              </a:lnSpc>
              <a:spcBef>
                <a:spcPts val="0"/>
              </a:spcBef>
              <a:spcAft>
                <a:spcPts val="0"/>
              </a:spcAft>
              <a:buSzPts val="1100"/>
              <a:buNone/>
            </a:pPr>
            <a:r>
              <a:rPr lang="en"/>
              <a:t>After tuning parameters, the model as a low standard deviation, which means that our prediction result is stable. You can see from the line chart that the RMSE of train and test gets lower after tuning.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77075ab8b1_3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77075ab8b1_3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parameter tuning, we used 10 fold cross validation to get the RMSE both from the optimized random forest and XGBoost models.</a:t>
            </a:r>
            <a:endParaRPr/>
          </a:p>
          <a:p>
            <a:pPr indent="0" lvl="0" marL="0" rtl="0" algn="l">
              <a:spcBef>
                <a:spcPts val="0"/>
              </a:spcBef>
              <a:spcAft>
                <a:spcPts val="0"/>
              </a:spcAft>
              <a:buNone/>
            </a:pPr>
            <a:r>
              <a:rPr lang="en">
                <a:solidFill>
                  <a:schemeClr val="dk1"/>
                </a:solidFill>
              </a:rPr>
              <a:t>B</a:t>
            </a:r>
            <a:r>
              <a:rPr lang="en">
                <a:solidFill>
                  <a:schemeClr val="dk1"/>
                </a:solidFill>
              </a:rPr>
              <a:t>ased on the blox chart above, </a:t>
            </a:r>
            <a:r>
              <a:rPr lang="en"/>
              <a:t>compared RMSE of these two models, it is clear that XGBoost has lower RMSE score than random forest, also the XGBoost has a more stable RMSE compared with random forest. </a:t>
            </a:r>
            <a:endParaRPr/>
          </a:p>
          <a:p>
            <a:pPr indent="0" lvl="0" marL="0" rtl="0" algn="l">
              <a:spcBef>
                <a:spcPts val="0"/>
              </a:spcBef>
              <a:spcAft>
                <a:spcPts val="0"/>
              </a:spcAft>
              <a:buNone/>
            </a:pPr>
            <a:r>
              <a:rPr lang="en"/>
              <a:t>Therefore, we conclude that comparing the optimized models, </a:t>
            </a:r>
            <a:r>
              <a:rPr lang="en">
                <a:solidFill>
                  <a:schemeClr val="dk1"/>
                </a:solidFill>
              </a:rPr>
              <a:t>XGBoost performs better than random forest. The result of predicting test dataset reached 0.117 using the optimized XGBoost model, which is satisfying for us.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77075ab8b1_5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g77075ab8b1_5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848d52f282_0_2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g848d52f282_0_24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Look at the avocado dataset, (it contains the variable date and from the descriptive statistics we know that there seem to exist some pattern of time, )we can’t help gave it a try of Time Series Analysis.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Since we haven’t talked about Time Series Analysis in any of our course, we explored some packages and softwares and learned through trial and error.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general time series can be divided in 3 steps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-Time Series Forecasting is an application of Supervised Training.</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build a model to predict value from date, with past data as training data.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-By feeding the model with future dates, it will produce forecasted values for the future.</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848d52f282_0_1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g848d52f282_0_17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Before we look at our result, I want to say that there is a difference between Traditional approach and the package we used called Prophet.</a:t>
            </a:r>
            <a:endParaRPr/>
          </a:p>
          <a:p>
            <a:pPr indent="0" lvl="0" marL="0" rtl="0" algn="l">
              <a:lnSpc>
                <a:spcPct val="100000"/>
              </a:lnSpc>
              <a:spcBef>
                <a:spcPts val="0"/>
              </a:spcBef>
              <a:spcAft>
                <a:spcPts val="0"/>
              </a:spcAft>
              <a:buSzPts val="1100"/>
              <a:buNone/>
            </a:pPr>
            <a:r>
              <a:rPr lang="en"/>
              <a:t>Traditional way of doing time series has some limitations( such as Time interval between data has to be the same, or Day with NA is not allowed, also we were not able to pick up all the parameter tuning skills within the given period of time.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On the other hand) While Prophet is designed by Facebook for ease of use. (For people without expert knowledge, it’s a choice. </a:t>
            </a:r>
            <a:r>
              <a:rPr lang="en"/>
              <a:t>So we made a bit of Trial and Error with Prophet in Python.)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848d52f282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g848d52f282_0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Prophet is not complicated.</a:t>
            </a:r>
            <a:endParaRPr/>
          </a:p>
          <a:p>
            <a:pPr indent="0" lvl="0" marL="0" rtl="0" algn="l">
              <a:lnSpc>
                <a:spcPct val="100000"/>
              </a:lnSpc>
              <a:spcBef>
                <a:spcPts val="0"/>
              </a:spcBef>
              <a:spcAft>
                <a:spcPts val="0"/>
              </a:spcAft>
              <a:buSzPts val="1100"/>
              <a:buNone/>
            </a:pPr>
            <a:r>
              <a:rPr lang="en"/>
              <a:t>The usage</a:t>
            </a:r>
            <a:r>
              <a:rPr lang="en"/>
              <a:t> is almost the same with PCA and EFA. So I believe that we all  can pick it up very soon.</a:t>
            </a:r>
            <a:endParaRPr/>
          </a:p>
          <a:p>
            <a:pPr indent="0" lvl="0" marL="0" rtl="0" algn="l">
              <a:lnSpc>
                <a:spcPct val="100000"/>
              </a:lnSpc>
              <a:spcBef>
                <a:spcPts val="0"/>
              </a:spcBef>
              <a:spcAft>
                <a:spcPts val="0"/>
              </a:spcAft>
              <a:buSzPts val="1100"/>
              <a:buNone/>
            </a:pPr>
            <a:r>
              <a:rPr lang="en"/>
              <a:t>It is a powerful package, there are functions with which you can estimate, evaluate, and visualize.</a:t>
            </a:r>
            <a:endParaRPr/>
          </a:p>
          <a:p>
            <a:pPr indent="0" lvl="0" marL="0" rtl="0" algn="l">
              <a:spcBef>
                <a:spcPts val="0"/>
              </a:spcBef>
              <a:spcAft>
                <a:spcPts val="0"/>
              </a:spcAft>
              <a:buSzPts val="1100"/>
              <a:buNone/>
            </a:pPr>
            <a:r>
              <a:t/>
            </a:r>
            <a:endParaRPr sz="1350">
              <a:solidFill>
                <a:srgbClr val="393939"/>
              </a:solidFill>
              <a:highlight>
                <a:srgbClr val="F9F9F9"/>
              </a:highlight>
            </a:endParaRPr>
          </a:p>
          <a:p>
            <a:pPr indent="0" lvl="0" marL="0" rtl="0" algn="l">
              <a:spcBef>
                <a:spcPts val="0"/>
              </a:spcBef>
              <a:spcAft>
                <a:spcPts val="0"/>
              </a:spcAft>
              <a:buSzPts val="1100"/>
              <a:buNone/>
            </a:pPr>
            <a:r>
              <a:rPr lang="en" sz="1350">
                <a:solidFill>
                  <a:srgbClr val="393939"/>
                </a:solidFill>
                <a:highlight>
                  <a:srgbClr val="F9F9F9"/>
                </a:highlight>
              </a:rPr>
              <a:t>(</a:t>
            </a:r>
            <a:r>
              <a:rPr lang="en" sz="1350">
                <a:solidFill>
                  <a:srgbClr val="393939"/>
                </a:solidFill>
                <a:highlight>
                  <a:srgbClr val="F9F9F9"/>
                </a:highlight>
              </a:rPr>
              <a:t>Prophet includes functionality for time series cross validation to measure forecast error using historical data.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 deals with outliers, NA, seasonality, etc</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If you are interested, go explore, and welcome to talk about time series anytime with me.)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If you are interested in self-leaering of time series analysis please feel free to contact with me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77075ab8b1_1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g77075ab8b1_1_4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other Times Series Analysis tool i want to introduce is called “Exploratory”.</a:t>
            </a:r>
            <a:endParaRPr/>
          </a:p>
          <a:p>
            <a:pPr indent="0" lvl="0" marL="0" rtl="0" algn="l">
              <a:lnSpc>
                <a:spcPct val="100000"/>
              </a:lnSpc>
              <a:spcBef>
                <a:spcPts val="0"/>
              </a:spcBef>
              <a:spcAft>
                <a:spcPts val="0"/>
              </a:spcAft>
              <a:buSzPts val="1100"/>
              <a:buNone/>
            </a:pPr>
            <a:r>
              <a:rPr lang="en"/>
              <a:t>Inside this software you can call Prophet function, and it provide you with versatile, easy to access charts.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77075ab8b1_4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g77075ab8b1_4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848d52f282_0_2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g848d52f282_0_2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Here is one of the chart generated by Exploratory using Prophet.</a:t>
            </a:r>
            <a:endParaRPr/>
          </a:p>
          <a:p>
            <a:pPr indent="0" lvl="0" marL="0" rtl="0" algn="l">
              <a:lnSpc>
                <a:spcPct val="100000"/>
              </a:lnSpc>
              <a:spcBef>
                <a:spcPts val="0"/>
              </a:spcBef>
              <a:spcAft>
                <a:spcPts val="0"/>
              </a:spcAft>
              <a:buSzPts val="1100"/>
              <a:buNone/>
            </a:pPr>
            <a:r>
              <a:rPr lang="en"/>
              <a:t>X axis represents date, Y axis represents average price and trend change.</a:t>
            </a:r>
            <a:endParaRPr/>
          </a:p>
          <a:p>
            <a:pPr indent="0" lvl="0" marL="0" rtl="0" algn="l">
              <a:lnSpc>
                <a:spcPct val="100000"/>
              </a:lnSpc>
              <a:spcBef>
                <a:spcPts val="0"/>
              </a:spcBef>
              <a:spcAft>
                <a:spcPts val="0"/>
              </a:spcAft>
              <a:buSzPts val="1100"/>
              <a:buNone/>
            </a:pPr>
            <a:r>
              <a:rPr lang="en"/>
              <a:t>Blue line describes the actual average price through years.</a:t>
            </a:r>
            <a:endParaRPr/>
          </a:p>
          <a:p>
            <a:pPr indent="0" lvl="0" marL="0" rtl="0" algn="l">
              <a:lnSpc>
                <a:spcPct val="100000"/>
              </a:lnSpc>
              <a:spcBef>
                <a:spcPts val="0"/>
              </a:spcBef>
              <a:spcAft>
                <a:spcPts val="0"/>
              </a:spcAft>
              <a:buSzPts val="1100"/>
              <a:buNone/>
            </a:pPr>
            <a:r>
              <a:rPr lang="en"/>
              <a:t>The green line indicates that o</a:t>
            </a:r>
            <a:r>
              <a:rPr lang="en"/>
              <a:t>verall trend of price change. We can see that the avocado price is more likely to go down in the next 12 month. </a:t>
            </a:r>
            <a:endParaRPr/>
          </a:p>
          <a:p>
            <a:pPr indent="0" lvl="0" marL="0" rtl="0" algn="l">
              <a:lnSpc>
                <a:spcPct val="100000"/>
              </a:lnSpc>
              <a:spcBef>
                <a:spcPts val="0"/>
              </a:spcBef>
              <a:spcAft>
                <a:spcPts val="0"/>
              </a:spcAft>
              <a:buSzPts val="1100"/>
              <a:buNone/>
            </a:pPr>
            <a:r>
              <a:rPr lang="en"/>
              <a:t>To notice that here we set the confidence interval to 95%. So there is a chance the price will go up. 【用鼠标指向尾巴的地方】</a:t>
            </a:r>
            <a:endParaRPr/>
          </a:p>
          <a:p>
            <a:pPr indent="0" lvl="0" marL="0" rtl="0" algn="l">
              <a:lnSpc>
                <a:spcPct val="100000"/>
              </a:lnSpc>
              <a:spcBef>
                <a:spcPts val="0"/>
              </a:spcBef>
              <a:spcAft>
                <a:spcPts val="0"/>
              </a:spcAft>
              <a:buSzPts val="1100"/>
              <a:buNone/>
            </a:pPr>
            <a:r>
              <a:rPr lang="en"/>
              <a:t>The vertical green bars displays change points of the trend line, and how much change of slope was made at each change point.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848d52f282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g848d52f282_0_3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 predict the average price of the future 12 months for every single market.</a:t>
            </a:r>
            <a:endParaRPr/>
          </a:p>
          <a:p>
            <a:pPr indent="0" lvl="0" marL="0" rtl="0" algn="l">
              <a:lnSpc>
                <a:spcPct val="100000"/>
              </a:lnSpc>
              <a:spcBef>
                <a:spcPts val="0"/>
              </a:spcBef>
              <a:spcAft>
                <a:spcPts val="0"/>
              </a:spcAft>
              <a:buSzPts val="1100"/>
              <a:buNone/>
            </a:pPr>
            <a:r>
              <a:rPr lang="en"/>
              <a:t>(According to the prediction from Exploratory,)  slightly more than half of the regions will have an increase in average price in the next year, while places that are likely to have a decrease in avocado price accounts for 44%.</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Will the locations of theses regions be inspiring?</a:t>
            </a:r>
            <a:endParaRPr/>
          </a:p>
          <a:p>
            <a:pPr indent="0" lvl="0" marL="0" rtl="0" algn="l">
              <a:lnSpc>
                <a:spcPct val="100000"/>
              </a:lnSpc>
              <a:spcBef>
                <a:spcPts val="0"/>
              </a:spcBef>
              <a:spcAft>
                <a:spcPts val="0"/>
              </a:spcAft>
              <a:buSzPts val="1100"/>
              <a:buNone/>
            </a:pPr>
            <a:r>
              <a:rPr lang="en"/>
              <a:t>Let’s try visualize them!</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77075ab8b1_1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77075ab8b1_1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made from the Arc GIS map of </a:t>
            </a:r>
            <a:r>
              <a:rPr lang="en"/>
              <a:t>PowerBI. </a:t>
            </a:r>
            <a:endParaRPr/>
          </a:p>
          <a:p>
            <a:pPr indent="0" lvl="0" marL="0" rtl="0" algn="l">
              <a:spcBef>
                <a:spcPts val="0"/>
              </a:spcBef>
              <a:spcAft>
                <a:spcPts val="0"/>
              </a:spcAft>
              <a:buNone/>
            </a:pPr>
            <a:r>
              <a:rPr lang="en"/>
              <a:t>Red point indicates a decrease in price</a:t>
            </a:r>
            <a:endParaRPr/>
          </a:p>
          <a:p>
            <a:pPr indent="0" lvl="0" marL="0" rtl="0" algn="l">
              <a:spcBef>
                <a:spcPts val="0"/>
              </a:spcBef>
              <a:spcAft>
                <a:spcPts val="0"/>
              </a:spcAft>
              <a:buNone/>
            </a:pPr>
            <a:r>
              <a:rPr lang="en"/>
              <a:t>Blue plints indicates an increase in price</a:t>
            </a:r>
            <a:endParaRPr/>
          </a:p>
          <a:p>
            <a:pPr indent="0" lvl="0" marL="0" rtl="0" algn="l">
              <a:spcBef>
                <a:spcPts val="0"/>
              </a:spcBef>
              <a:spcAft>
                <a:spcPts val="0"/>
              </a:spcAft>
              <a:buNone/>
            </a:pPr>
            <a:r>
              <a:rPr lang="en"/>
              <a:t>We can see that for the next 12 months cities with decrease in price intensively locate at Northeastt and South West. While North West, GreatLakes and Middle South’s market tend to have a decrease in price.</a:t>
            </a:r>
            <a:endParaRPr/>
          </a:p>
          <a:p>
            <a:pPr indent="0" lvl="0" marL="0" rtl="0" algn="l">
              <a:spcBef>
                <a:spcPts val="0"/>
              </a:spcBef>
              <a:spcAft>
                <a:spcPts val="0"/>
              </a:spcAft>
              <a:buNone/>
            </a:pPr>
            <a:r>
              <a:rPr lang="en"/>
              <a:t>Again Why is that ?</a:t>
            </a:r>
            <a:endParaRPr/>
          </a:p>
          <a:p>
            <a:pPr indent="0" lvl="0" marL="0" rtl="0" algn="l">
              <a:spcBef>
                <a:spcPts val="0"/>
              </a:spcBef>
              <a:spcAft>
                <a:spcPts val="0"/>
              </a:spcAft>
              <a:buNone/>
            </a:pPr>
            <a:r>
              <a:rPr lang="en"/>
              <a:t>Peru and Mexico are the largest Avocado exporters, they are both in South America</a:t>
            </a:r>
            <a:endParaRPr/>
          </a:p>
          <a:p>
            <a:pPr indent="0" lvl="0" marL="0" rtl="0" algn="l">
              <a:spcBef>
                <a:spcPts val="0"/>
              </a:spcBef>
              <a:spcAft>
                <a:spcPts val="0"/>
              </a:spcAft>
              <a:buNone/>
            </a:pPr>
            <a:r>
              <a:rPr lang="en"/>
              <a:t>If you want to get made in US avocado, they are grown in California and Florida.</a:t>
            </a:r>
            <a:endParaRPr/>
          </a:p>
          <a:p>
            <a:pPr indent="0" lvl="0" marL="0" rtl="0" algn="l">
              <a:spcBef>
                <a:spcPts val="0"/>
              </a:spcBef>
              <a:spcAft>
                <a:spcPts val="0"/>
              </a:spcAft>
              <a:buNone/>
            </a:pPr>
            <a:r>
              <a:rPr lang="en"/>
              <a:t>Maybe the closer you are from the producer, the less price you want to pay for the fruits.</a:t>
            </a:r>
            <a:endParaRPr/>
          </a:p>
          <a:p>
            <a:pPr indent="0" lvl="0" marL="0" rtl="0" algn="l">
              <a:spcBef>
                <a:spcPts val="0"/>
              </a:spcBef>
              <a:spcAft>
                <a:spcPts val="0"/>
              </a:spcAft>
              <a:buNone/>
            </a:pPr>
            <a:r>
              <a:rPr lang="en"/>
              <a:t>Some geographical, weather, geopolitical and people’s lifestyle change might lead to the future change of price.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77075ab8b1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 name="Google Shape;522;g77075ab8b1_8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Here are some advice for people who are dealing with avocado busienss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77075ab8b1_1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1" name="Google Shape;531;g77075ab8b1_1_4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latin typeface="Oxygen Light"/>
                <a:ea typeface="Oxygen Light"/>
                <a:cs typeface="Oxygen Light"/>
                <a:sym typeface="Oxygen Light"/>
              </a:rPr>
              <a:t>带着大家解读这张表本身：</a:t>
            </a:r>
            <a:endParaRPr>
              <a:solidFill>
                <a:schemeClr val="dk1"/>
              </a:solidFill>
              <a:latin typeface="Oxygen Light"/>
              <a:ea typeface="Oxygen Light"/>
              <a:cs typeface="Oxygen Light"/>
              <a:sym typeface="Oxygen Light"/>
            </a:endParaRPr>
          </a:p>
          <a:p>
            <a:pPr indent="0" lvl="0" marL="0" rtl="0" algn="l">
              <a:lnSpc>
                <a:spcPct val="100000"/>
              </a:lnSpc>
              <a:spcBef>
                <a:spcPts val="0"/>
              </a:spcBef>
              <a:spcAft>
                <a:spcPts val="0"/>
              </a:spcAft>
              <a:buSzPts val="1100"/>
              <a:buNone/>
            </a:pPr>
            <a:r>
              <a:rPr lang="en">
                <a:solidFill>
                  <a:schemeClr val="dk1"/>
                </a:solidFill>
                <a:latin typeface="Oxygen Light"/>
                <a:ea typeface="Oxygen Light"/>
                <a:cs typeface="Oxygen Light"/>
                <a:sym typeface="Oxygen Light"/>
              </a:rPr>
              <a:t>聚焦于Conventional的果子，</a:t>
            </a:r>
            <a:endParaRPr>
              <a:solidFill>
                <a:schemeClr val="dk1"/>
              </a:solidFill>
              <a:latin typeface="Oxygen Light"/>
              <a:ea typeface="Oxygen Light"/>
              <a:cs typeface="Oxygen Light"/>
              <a:sym typeface="Oxygen Light"/>
            </a:endParaRPr>
          </a:p>
          <a:p>
            <a:pPr indent="0" lvl="0" marL="0" rtl="0" algn="l">
              <a:lnSpc>
                <a:spcPct val="100000"/>
              </a:lnSpc>
              <a:spcBef>
                <a:spcPts val="0"/>
              </a:spcBef>
              <a:spcAft>
                <a:spcPts val="0"/>
              </a:spcAft>
              <a:buSzPts val="1100"/>
              <a:buNone/>
            </a:pPr>
            <a:r>
              <a:rPr lang="en">
                <a:solidFill>
                  <a:schemeClr val="dk1"/>
                </a:solidFill>
                <a:latin typeface="Oxygen Light"/>
                <a:ea typeface="Oxygen Light"/>
                <a:cs typeface="Oxygen Light"/>
                <a:sym typeface="Oxygen Light"/>
              </a:rPr>
              <a:t>我们measure了不同地区销量、均价随着季节是如何变化的。</a:t>
            </a:r>
            <a:endParaRPr>
              <a:solidFill>
                <a:schemeClr val="dk1"/>
              </a:solidFill>
              <a:latin typeface="Oxygen Light"/>
              <a:ea typeface="Oxygen Light"/>
              <a:cs typeface="Oxygen Light"/>
              <a:sym typeface="Oxygen Light"/>
            </a:endParaRPr>
          </a:p>
          <a:p>
            <a:pPr indent="0" lvl="0" marL="0" rtl="0" algn="l">
              <a:lnSpc>
                <a:spcPct val="100000"/>
              </a:lnSpc>
              <a:spcBef>
                <a:spcPts val="0"/>
              </a:spcBef>
              <a:spcAft>
                <a:spcPts val="0"/>
              </a:spcAft>
              <a:buSzPts val="1100"/>
              <a:buNone/>
            </a:pPr>
            <a:r>
              <a:rPr lang="en">
                <a:solidFill>
                  <a:schemeClr val="dk1"/>
                </a:solidFill>
                <a:latin typeface="Oxygen Light"/>
                <a:ea typeface="Oxygen Light"/>
                <a:cs typeface="Oxygen Light"/>
                <a:sym typeface="Oxygen Light"/>
              </a:rPr>
              <a:t>Bar越高代表销量越高</a:t>
            </a:r>
            <a:endParaRPr>
              <a:solidFill>
                <a:schemeClr val="dk1"/>
              </a:solidFill>
              <a:latin typeface="Oxygen Light"/>
              <a:ea typeface="Oxygen Light"/>
              <a:cs typeface="Oxygen Light"/>
              <a:sym typeface="Oxygen Light"/>
            </a:endParaRPr>
          </a:p>
          <a:p>
            <a:pPr indent="0" lvl="0" marL="0" rtl="0" algn="l">
              <a:lnSpc>
                <a:spcPct val="100000"/>
              </a:lnSpc>
              <a:spcBef>
                <a:spcPts val="0"/>
              </a:spcBef>
              <a:spcAft>
                <a:spcPts val="0"/>
              </a:spcAft>
              <a:buSzPts val="1100"/>
              <a:buNone/>
            </a:pPr>
            <a:r>
              <a:rPr lang="en">
                <a:solidFill>
                  <a:schemeClr val="dk1"/>
                </a:solidFill>
                <a:latin typeface="Oxygen Light"/>
                <a:ea typeface="Oxygen Light"/>
                <a:cs typeface="Oxygen Light"/>
                <a:sym typeface="Oxygen Light"/>
              </a:rPr>
              <a:t>颜色越绿代表均价越贵，越黄代表均价越便宜</a:t>
            </a:r>
            <a:endParaRPr>
              <a:solidFill>
                <a:schemeClr val="dk1"/>
              </a:solidFill>
              <a:latin typeface="Oxygen Light"/>
              <a:ea typeface="Oxygen Light"/>
              <a:cs typeface="Oxygen Light"/>
              <a:sym typeface="Oxygen Light"/>
            </a:endParaRPr>
          </a:p>
          <a:p>
            <a:pPr indent="0" lvl="0" marL="0" rtl="0" algn="l">
              <a:spcBef>
                <a:spcPts val="0"/>
              </a:spcBef>
              <a:spcAft>
                <a:spcPts val="0"/>
              </a:spcAft>
              <a:buClr>
                <a:schemeClr val="dk1"/>
              </a:buClr>
              <a:buSzPts val="1100"/>
              <a:buFont typeface="Arial"/>
              <a:buNone/>
            </a:pPr>
            <a:r>
              <a:rPr lang="en">
                <a:solidFill>
                  <a:schemeClr val="dk1"/>
                </a:solidFill>
                <a:latin typeface="Oxygen Light"/>
                <a:ea typeface="Oxygen Light"/>
                <a:cs typeface="Oxygen Light"/>
                <a:sym typeface="Oxygen Light"/>
              </a:rPr>
              <a:t>In terms of city, 总的来说，洛杉矶人消费conventional avocado最多</a:t>
            </a:r>
            <a:endParaRPr>
              <a:solidFill>
                <a:schemeClr val="dk1"/>
              </a:solidFill>
              <a:latin typeface="Oxygen Light"/>
              <a:ea typeface="Oxygen Light"/>
              <a:cs typeface="Oxygen Light"/>
              <a:sym typeface="Oxygen Light"/>
            </a:endParaRPr>
          </a:p>
          <a:p>
            <a:pPr indent="0" lvl="0" marL="0" rtl="0" algn="l">
              <a:lnSpc>
                <a:spcPct val="100000"/>
              </a:lnSpc>
              <a:spcBef>
                <a:spcPts val="0"/>
              </a:spcBef>
              <a:spcAft>
                <a:spcPts val="0"/>
              </a:spcAft>
              <a:buSzPts val="1100"/>
              <a:buNone/>
            </a:pPr>
            <a:r>
              <a:rPr lang="en">
                <a:solidFill>
                  <a:schemeClr val="dk1"/>
                </a:solidFill>
                <a:latin typeface="Oxygen Light"/>
                <a:ea typeface="Oxygen Light"/>
                <a:cs typeface="Oxygen Light"/>
                <a:sym typeface="Oxygen Light"/>
              </a:rPr>
              <a:t>In terms of season, 秋季果子销量普遍下降，冬季和春季销量较高</a:t>
            </a:r>
            <a:endParaRPr>
              <a:solidFill>
                <a:schemeClr val="dk1"/>
              </a:solidFill>
              <a:latin typeface="Oxygen Light"/>
              <a:ea typeface="Oxygen Light"/>
              <a:cs typeface="Oxygen Light"/>
              <a:sym typeface="Oxygen Light"/>
            </a:endParaRPr>
          </a:p>
          <a:p>
            <a:pPr indent="0" lvl="0" marL="0" rtl="0" algn="l">
              <a:lnSpc>
                <a:spcPct val="100000"/>
              </a:lnSpc>
              <a:spcBef>
                <a:spcPts val="0"/>
              </a:spcBef>
              <a:spcAft>
                <a:spcPts val="0"/>
              </a:spcAft>
              <a:buSzPts val="1100"/>
              <a:buNone/>
            </a:pPr>
            <a:r>
              <a:rPr lang="en">
                <a:solidFill>
                  <a:schemeClr val="dk1"/>
                </a:solidFill>
                <a:latin typeface="Oxygen Light"/>
                <a:ea typeface="Oxygen Light"/>
                <a:cs typeface="Oxygen Light"/>
                <a:sym typeface="Oxygen Light"/>
              </a:rPr>
              <a:t>In terms of price, 纽约的果子最贵，其次是洛杉矶，凤凰城的果子最便宜</a:t>
            </a:r>
            <a:endParaRPr>
              <a:solidFill>
                <a:schemeClr val="dk1"/>
              </a:solidFill>
              <a:latin typeface="Oxygen Light"/>
              <a:ea typeface="Oxygen Light"/>
              <a:cs typeface="Oxygen Light"/>
              <a:sym typeface="Oxygen Light"/>
            </a:endParaRPr>
          </a:p>
          <a:p>
            <a:pPr indent="0" lvl="0" marL="0" rtl="0" algn="l">
              <a:lnSpc>
                <a:spcPct val="100000"/>
              </a:lnSpc>
              <a:spcBef>
                <a:spcPts val="0"/>
              </a:spcBef>
              <a:spcAft>
                <a:spcPts val="0"/>
              </a:spcAft>
              <a:buSzPts val="1100"/>
              <a:buNone/>
            </a:pPr>
            <a:r>
              <a:t/>
            </a:r>
            <a:endParaRPr>
              <a:solidFill>
                <a:schemeClr val="dk1"/>
              </a:solidFill>
              <a:latin typeface="Oxygen Light"/>
              <a:ea typeface="Oxygen Light"/>
              <a:cs typeface="Oxygen Light"/>
              <a:sym typeface="Oxygen Light"/>
            </a:endParaRPr>
          </a:p>
          <a:p>
            <a:pPr indent="0" lvl="0" marL="0" rtl="0" algn="l">
              <a:lnSpc>
                <a:spcPct val="100000"/>
              </a:lnSpc>
              <a:spcBef>
                <a:spcPts val="0"/>
              </a:spcBef>
              <a:spcAft>
                <a:spcPts val="0"/>
              </a:spcAft>
              <a:buSzPts val="1100"/>
              <a:buNone/>
            </a:pPr>
            <a:r>
              <a:rPr lang="en">
                <a:solidFill>
                  <a:schemeClr val="dk1"/>
                </a:solidFill>
                <a:latin typeface="Oxygen Light"/>
                <a:ea typeface="Oxygen Light"/>
                <a:cs typeface="Oxygen Light"/>
                <a:sym typeface="Oxygen Light"/>
              </a:rPr>
              <a:t>Lets focus on Conventional Avocado first.</a:t>
            </a:r>
            <a:endParaRPr>
              <a:solidFill>
                <a:schemeClr val="dk1"/>
              </a:solidFill>
              <a:latin typeface="Oxygen Light"/>
              <a:ea typeface="Oxygen Light"/>
              <a:cs typeface="Oxygen Light"/>
              <a:sym typeface="Oxygen Light"/>
            </a:endParaRPr>
          </a:p>
          <a:p>
            <a:pPr indent="0" lvl="0" marL="0" rtl="0" algn="l">
              <a:lnSpc>
                <a:spcPct val="100000"/>
              </a:lnSpc>
              <a:spcBef>
                <a:spcPts val="0"/>
              </a:spcBef>
              <a:spcAft>
                <a:spcPts val="0"/>
              </a:spcAft>
              <a:buSzPts val="1100"/>
              <a:buNone/>
            </a:pPr>
            <a:r>
              <a:rPr lang="en">
                <a:solidFill>
                  <a:schemeClr val="dk1"/>
                </a:solidFill>
                <a:latin typeface="Oxygen Light"/>
                <a:ea typeface="Oxygen Light"/>
                <a:cs typeface="Oxygen Light"/>
                <a:sym typeface="Oxygen Light"/>
              </a:rPr>
              <a:t>This graph  indicates how the volume and price of avocado of major cities change through seasons.</a:t>
            </a:r>
            <a:endParaRPr>
              <a:solidFill>
                <a:schemeClr val="dk1"/>
              </a:solidFill>
              <a:latin typeface="Oxygen Light"/>
              <a:ea typeface="Oxygen Light"/>
              <a:cs typeface="Oxygen Light"/>
              <a:sym typeface="Oxygen Light"/>
            </a:endParaRPr>
          </a:p>
          <a:p>
            <a:pPr indent="0" lvl="0" marL="0" rtl="0" algn="l">
              <a:lnSpc>
                <a:spcPct val="100000"/>
              </a:lnSpc>
              <a:spcBef>
                <a:spcPts val="0"/>
              </a:spcBef>
              <a:spcAft>
                <a:spcPts val="0"/>
              </a:spcAft>
              <a:buSzPts val="1100"/>
              <a:buNone/>
            </a:pPr>
            <a:r>
              <a:rPr lang="en">
                <a:solidFill>
                  <a:schemeClr val="dk1"/>
                </a:solidFill>
                <a:latin typeface="Oxygen Light"/>
                <a:ea typeface="Oxygen Light"/>
                <a:cs typeface="Oxygen Light"/>
                <a:sym typeface="Oxygen Light"/>
              </a:rPr>
              <a:t>The higher the bar is, the more avocado is sold.</a:t>
            </a:r>
            <a:endParaRPr>
              <a:solidFill>
                <a:schemeClr val="dk1"/>
              </a:solidFill>
              <a:latin typeface="Oxygen Light"/>
              <a:ea typeface="Oxygen Light"/>
              <a:cs typeface="Oxygen Light"/>
              <a:sym typeface="Oxygen Light"/>
            </a:endParaRPr>
          </a:p>
          <a:p>
            <a:pPr indent="0" lvl="0" marL="0" rtl="0" algn="l">
              <a:lnSpc>
                <a:spcPct val="100000"/>
              </a:lnSpc>
              <a:spcBef>
                <a:spcPts val="0"/>
              </a:spcBef>
              <a:spcAft>
                <a:spcPts val="0"/>
              </a:spcAft>
              <a:buSzPts val="1100"/>
              <a:buNone/>
            </a:pPr>
            <a:r>
              <a:rPr lang="en">
                <a:solidFill>
                  <a:schemeClr val="dk1"/>
                </a:solidFill>
                <a:latin typeface="Oxygen Light"/>
                <a:ea typeface="Oxygen Light"/>
                <a:cs typeface="Oxygen Light"/>
                <a:sym typeface="Oxygen Light"/>
              </a:rPr>
              <a:t>The greener the color is, the more expensive the average price of avocado is.</a:t>
            </a:r>
            <a:endParaRPr>
              <a:solidFill>
                <a:schemeClr val="dk1"/>
              </a:solidFill>
              <a:latin typeface="Oxygen Light"/>
              <a:ea typeface="Oxygen Light"/>
              <a:cs typeface="Oxygen Light"/>
              <a:sym typeface="Oxygen Light"/>
            </a:endParaRPr>
          </a:p>
          <a:p>
            <a:pPr indent="0" lvl="0" marL="0" rtl="0" algn="l">
              <a:lnSpc>
                <a:spcPct val="100000"/>
              </a:lnSpc>
              <a:spcBef>
                <a:spcPts val="0"/>
              </a:spcBef>
              <a:spcAft>
                <a:spcPts val="0"/>
              </a:spcAft>
              <a:buSzPts val="1100"/>
              <a:buNone/>
            </a:pPr>
            <a:r>
              <a:rPr lang="en">
                <a:solidFill>
                  <a:schemeClr val="dk1"/>
                </a:solidFill>
                <a:latin typeface="Oxygen Light"/>
                <a:ea typeface="Oxygen Light"/>
                <a:cs typeface="Oxygen Light"/>
                <a:sym typeface="Oxygen Light"/>
              </a:rPr>
              <a:t>Four blocks represent “春”夏”秋”冬“</a:t>
            </a:r>
            <a:endParaRPr>
              <a:solidFill>
                <a:schemeClr val="dk1"/>
              </a:solidFill>
              <a:latin typeface="Oxygen Light"/>
              <a:ea typeface="Oxygen Light"/>
              <a:cs typeface="Oxygen Light"/>
              <a:sym typeface="Oxygen Light"/>
            </a:endParaRPr>
          </a:p>
          <a:p>
            <a:pPr indent="0" lvl="0" marL="0" rtl="0" algn="l">
              <a:lnSpc>
                <a:spcPct val="100000"/>
              </a:lnSpc>
              <a:spcBef>
                <a:spcPts val="0"/>
              </a:spcBef>
              <a:spcAft>
                <a:spcPts val="0"/>
              </a:spcAft>
              <a:buSzPts val="1100"/>
              <a:buNone/>
            </a:pPr>
            <a:r>
              <a:rPr lang="en">
                <a:solidFill>
                  <a:schemeClr val="dk1"/>
                </a:solidFill>
                <a:latin typeface="Oxygen Light"/>
                <a:ea typeface="Oxygen Light"/>
                <a:cs typeface="Oxygen Light"/>
                <a:sym typeface="Oxygen Light"/>
              </a:rPr>
              <a:t>From the chart we can see that in terms of season, people buy more fruits in winter and spring, while they tend to pruchase less in autumn.</a:t>
            </a:r>
            <a:endParaRPr>
              <a:solidFill>
                <a:schemeClr val="dk1"/>
              </a:solidFill>
              <a:latin typeface="Oxygen Light"/>
              <a:ea typeface="Oxygen Light"/>
              <a:cs typeface="Oxygen Light"/>
              <a:sym typeface="Oxygen Light"/>
            </a:endParaRPr>
          </a:p>
          <a:p>
            <a:pPr indent="0" lvl="0" marL="0" rtl="0" algn="l">
              <a:lnSpc>
                <a:spcPct val="100000"/>
              </a:lnSpc>
              <a:spcBef>
                <a:spcPts val="0"/>
              </a:spcBef>
              <a:spcAft>
                <a:spcPts val="0"/>
              </a:spcAft>
              <a:buSzPts val="1100"/>
              <a:buNone/>
            </a:pPr>
            <a:r>
              <a:rPr lang="en">
                <a:solidFill>
                  <a:schemeClr val="dk1"/>
                </a:solidFill>
                <a:latin typeface="Oxygen Light"/>
                <a:ea typeface="Oxygen Light"/>
                <a:cs typeface="Oxygen Light"/>
                <a:sym typeface="Oxygen Light"/>
              </a:rPr>
              <a:t>IN terms of city, people in LA purchased on average the largest amount  of conventional avocado.</a:t>
            </a:r>
            <a:endParaRPr>
              <a:solidFill>
                <a:schemeClr val="dk1"/>
              </a:solidFill>
              <a:latin typeface="Oxygen Light"/>
              <a:ea typeface="Oxygen Light"/>
              <a:cs typeface="Oxygen Light"/>
              <a:sym typeface="Oxygen Light"/>
            </a:endParaRPr>
          </a:p>
          <a:p>
            <a:pPr indent="0" lvl="0" marL="0" rtl="0" algn="l">
              <a:lnSpc>
                <a:spcPct val="100000"/>
              </a:lnSpc>
              <a:spcBef>
                <a:spcPts val="0"/>
              </a:spcBef>
              <a:spcAft>
                <a:spcPts val="0"/>
              </a:spcAft>
              <a:buSzPts val="1100"/>
              <a:buNone/>
            </a:pPr>
            <a:r>
              <a:rPr lang="en">
                <a:solidFill>
                  <a:schemeClr val="dk1"/>
                </a:solidFill>
                <a:latin typeface="Oxygen Light"/>
                <a:ea typeface="Oxygen Light"/>
                <a:cs typeface="Oxygen Light"/>
                <a:sym typeface="Oxygen Light"/>
              </a:rPr>
              <a:t>IN terms of price, New York’s conventional avocado could be almost twice as expensive as those in Los Angeles. But in autumn there is a shrinkage in the gap</a:t>
            </a:r>
            <a:endParaRPr>
              <a:solidFill>
                <a:schemeClr val="dk1"/>
              </a:solidFill>
              <a:latin typeface="Oxygen Light"/>
              <a:ea typeface="Oxygen Light"/>
              <a:cs typeface="Oxygen Light"/>
              <a:sym typeface="Oxygen Ligh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77075ab8b1_1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 name="Google Shape;541;g77075ab8b1_1_4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解读方法同上图，注意这里是Organic的果子</a:t>
            </a:r>
            <a:endParaRPr/>
          </a:p>
          <a:p>
            <a:pPr indent="0" lvl="0" marL="0" rtl="0" algn="l">
              <a:lnSpc>
                <a:spcPct val="100000"/>
              </a:lnSpc>
              <a:spcBef>
                <a:spcPts val="0"/>
              </a:spcBef>
              <a:spcAft>
                <a:spcPts val="0"/>
              </a:spcAft>
              <a:buSzPts val="1100"/>
              <a:buNone/>
            </a:pPr>
            <a:r>
              <a:t/>
            </a:r>
            <a:endParaRPr/>
          </a:p>
          <a:p>
            <a:pPr indent="0" lvl="0" marL="0" rtl="0" algn="l">
              <a:spcBef>
                <a:spcPts val="0"/>
              </a:spcBef>
              <a:spcAft>
                <a:spcPts val="0"/>
              </a:spcAft>
              <a:buClr>
                <a:schemeClr val="dk1"/>
              </a:buClr>
              <a:buSzPts val="1100"/>
              <a:buFont typeface="Arial"/>
              <a:buNone/>
            </a:pPr>
            <a:r>
              <a:rPr lang="en">
                <a:solidFill>
                  <a:schemeClr val="dk1"/>
                </a:solidFill>
                <a:latin typeface="Oxygen Light"/>
                <a:ea typeface="Oxygen Light"/>
                <a:cs typeface="Oxygen Light"/>
                <a:sym typeface="Oxygen Light"/>
              </a:rPr>
              <a:t>What about Organic fruit</a:t>
            </a:r>
            <a:endParaRPr>
              <a:solidFill>
                <a:schemeClr val="dk1"/>
              </a:solidFill>
              <a:latin typeface="Oxygen Light"/>
              <a:ea typeface="Oxygen Light"/>
              <a:cs typeface="Oxygen Light"/>
              <a:sym typeface="Oxygen Light"/>
            </a:endParaRPr>
          </a:p>
          <a:p>
            <a:pPr indent="0" lvl="0" marL="0" rtl="0" algn="l">
              <a:spcBef>
                <a:spcPts val="0"/>
              </a:spcBef>
              <a:spcAft>
                <a:spcPts val="0"/>
              </a:spcAft>
              <a:buClr>
                <a:schemeClr val="dk1"/>
              </a:buClr>
              <a:buSzPts val="1100"/>
              <a:buFont typeface="Arial"/>
              <a:buNone/>
            </a:pPr>
            <a:r>
              <a:t/>
            </a:r>
            <a:endParaRPr>
              <a:solidFill>
                <a:schemeClr val="dk1"/>
              </a:solidFill>
              <a:latin typeface="Oxygen Light"/>
              <a:ea typeface="Oxygen Light"/>
              <a:cs typeface="Oxygen Light"/>
              <a:sym typeface="Oxygen Light"/>
            </a:endParaRPr>
          </a:p>
          <a:p>
            <a:pPr indent="0" lvl="0" marL="0" rtl="0" algn="l">
              <a:spcBef>
                <a:spcPts val="0"/>
              </a:spcBef>
              <a:spcAft>
                <a:spcPts val="0"/>
              </a:spcAft>
              <a:buClr>
                <a:schemeClr val="dk1"/>
              </a:buClr>
              <a:buSzPts val="1100"/>
              <a:buFont typeface="Arial"/>
              <a:buNone/>
            </a:pPr>
            <a:r>
              <a:t/>
            </a:r>
            <a:endParaRPr>
              <a:solidFill>
                <a:schemeClr val="dk1"/>
              </a:solidFill>
              <a:latin typeface="Oxygen Light"/>
              <a:ea typeface="Oxygen Light"/>
              <a:cs typeface="Oxygen Light"/>
              <a:sym typeface="Oxygen Light"/>
            </a:endParaRPr>
          </a:p>
          <a:p>
            <a:pPr indent="0" lvl="0" marL="0" rtl="0" algn="l">
              <a:spcBef>
                <a:spcPts val="0"/>
              </a:spcBef>
              <a:spcAft>
                <a:spcPts val="0"/>
              </a:spcAft>
              <a:buClr>
                <a:schemeClr val="dk1"/>
              </a:buClr>
              <a:buSzPts val="1100"/>
              <a:buFont typeface="Arial"/>
              <a:buNone/>
            </a:pPr>
            <a:r>
              <a:rPr lang="en">
                <a:solidFill>
                  <a:schemeClr val="dk1"/>
                </a:solidFill>
                <a:latin typeface="Oxygen Light"/>
                <a:ea typeface="Oxygen Light"/>
                <a:cs typeface="Oxygen Light"/>
                <a:sym typeface="Oxygen Light"/>
              </a:rPr>
              <a:t>From the chart we can see that similiar to conventional avocado in the previous slide, autumn seem to be a slack season.</a:t>
            </a:r>
            <a:endParaRPr>
              <a:solidFill>
                <a:schemeClr val="dk1"/>
              </a:solidFill>
              <a:latin typeface="Oxygen Light"/>
              <a:ea typeface="Oxygen Light"/>
              <a:cs typeface="Oxygen Light"/>
              <a:sym typeface="Oxygen Light"/>
            </a:endParaRPr>
          </a:p>
          <a:p>
            <a:pPr indent="0" lvl="0" marL="0" rtl="0" algn="l">
              <a:spcBef>
                <a:spcPts val="0"/>
              </a:spcBef>
              <a:spcAft>
                <a:spcPts val="0"/>
              </a:spcAft>
              <a:buClr>
                <a:schemeClr val="dk1"/>
              </a:buClr>
              <a:buSzPts val="1100"/>
              <a:buFont typeface="Arial"/>
              <a:buNone/>
            </a:pPr>
            <a:r>
              <a:rPr lang="en">
                <a:solidFill>
                  <a:schemeClr val="dk1"/>
                </a:solidFill>
                <a:latin typeface="Oxygen Light"/>
                <a:ea typeface="Oxygen Light"/>
                <a:cs typeface="Oxygen Light"/>
                <a:sym typeface="Oxygen Light"/>
              </a:rPr>
              <a:t>IN terms of city, people in LA and New York are again the big buyers.</a:t>
            </a:r>
            <a:endParaRPr>
              <a:solidFill>
                <a:schemeClr val="dk1"/>
              </a:solidFill>
              <a:latin typeface="Oxygen Light"/>
              <a:ea typeface="Oxygen Light"/>
              <a:cs typeface="Oxygen Light"/>
              <a:sym typeface="Oxygen Light"/>
            </a:endParaRPr>
          </a:p>
          <a:p>
            <a:pPr indent="0" lvl="0" marL="0" rtl="0" algn="l">
              <a:spcBef>
                <a:spcPts val="0"/>
              </a:spcBef>
              <a:spcAft>
                <a:spcPts val="0"/>
              </a:spcAft>
              <a:buClr>
                <a:schemeClr val="dk1"/>
              </a:buClr>
              <a:buSzPts val="1100"/>
              <a:buFont typeface="Arial"/>
              <a:buNone/>
            </a:pPr>
            <a:r>
              <a:rPr lang="en">
                <a:solidFill>
                  <a:schemeClr val="dk1"/>
                </a:solidFill>
                <a:latin typeface="Oxygen Light"/>
                <a:ea typeface="Oxygen Light"/>
                <a:cs typeface="Oxygen Light"/>
                <a:sym typeface="Oxygen Light"/>
              </a:rPr>
              <a:t>IN terms of price, New York’s organic avocado is again the most expensive.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84ace7afd4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84ace7afd4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600">
                <a:solidFill>
                  <a:schemeClr val="dk1"/>
                </a:solidFill>
              </a:rPr>
              <a:t>In Previous slides we discuss the demand of total volume though times</a:t>
            </a:r>
            <a:endParaRPr sz="2600">
              <a:solidFill>
                <a:schemeClr val="dk1"/>
              </a:solidFill>
            </a:endParaRPr>
          </a:p>
          <a:p>
            <a:pPr indent="0" lvl="0" marL="0" rtl="0" algn="l">
              <a:lnSpc>
                <a:spcPct val="115000"/>
              </a:lnSpc>
              <a:spcBef>
                <a:spcPts val="300"/>
              </a:spcBef>
              <a:spcAft>
                <a:spcPts val="0"/>
              </a:spcAft>
              <a:buNone/>
            </a:pPr>
            <a:r>
              <a:rPr lang="en" sz="2600">
                <a:solidFill>
                  <a:schemeClr val="dk1"/>
                </a:solidFill>
              </a:rPr>
              <a:t>In detail, Lets look at whether there is seasonal demand change of specific size of avocado.From the chart we can see that </a:t>
            </a:r>
            <a:endParaRPr sz="2600">
              <a:solidFill>
                <a:schemeClr val="dk1"/>
              </a:solidFill>
            </a:endParaRPr>
          </a:p>
          <a:p>
            <a:pPr indent="0" lvl="0" marL="0" rtl="0" algn="l">
              <a:lnSpc>
                <a:spcPct val="115000"/>
              </a:lnSpc>
              <a:spcBef>
                <a:spcPts val="300"/>
              </a:spcBef>
              <a:spcAft>
                <a:spcPts val="0"/>
              </a:spcAft>
              <a:buNone/>
            </a:pPr>
            <a:r>
              <a:rPr lang="en" sz="2600">
                <a:solidFill>
                  <a:schemeClr val="dk1"/>
                </a:solidFill>
              </a:rPr>
              <a:t>People’s demand of specific size of Avocado won’t change much through seasons</a:t>
            </a:r>
            <a:endParaRPr sz="2600">
              <a:solidFill>
                <a:schemeClr val="dk1"/>
              </a:solidFill>
            </a:endParaRPr>
          </a:p>
          <a:p>
            <a:pPr indent="0" lvl="0" marL="0" rtl="0" algn="l">
              <a:lnSpc>
                <a:spcPct val="115000"/>
              </a:lnSpc>
              <a:spcBef>
                <a:spcPts val="300"/>
              </a:spcBef>
              <a:spcAft>
                <a:spcPts val="300"/>
              </a:spcAft>
              <a:buClr>
                <a:schemeClr val="dk1"/>
              </a:buClr>
              <a:buSzPts val="1100"/>
              <a:buFont typeface="Arial"/>
              <a:buNone/>
            </a:pPr>
            <a:r>
              <a:t/>
            </a:r>
            <a:endParaRPr sz="2600">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84ace7afd4_5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84ace7afd4_5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600">
                <a:solidFill>
                  <a:schemeClr val="dk1"/>
                </a:solidFill>
              </a:rPr>
              <a:t>But their demand of Extra large bags doubled in Summer!!!</a:t>
            </a:r>
            <a:endParaRPr sz="2600">
              <a:solidFill>
                <a:schemeClr val="dk1"/>
              </a:solidFill>
            </a:endParaRPr>
          </a:p>
          <a:p>
            <a:pPr indent="0" lvl="0" marL="0" rtl="0" algn="l">
              <a:lnSpc>
                <a:spcPct val="115000"/>
              </a:lnSpc>
              <a:spcBef>
                <a:spcPts val="300"/>
              </a:spcBef>
              <a:spcAft>
                <a:spcPts val="300"/>
              </a:spcAft>
              <a:buClr>
                <a:schemeClr val="dk1"/>
              </a:buClr>
              <a:buSzPts val="1100"/>
              <a:buFont typeface="Arial"/>
              <a:buNone/>
            </a:pPr>
            <a:r>
              <a:rPr lang="en" sz="2600">
                <a:solidFill>
                  <a:schemeClr val="dk1"/>
                </a:solidFill>
              </a:rPr>
              <a:t>So If you are dealing with avocado business, consider extra large bags in summer</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7704e28ce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1" name="Google Shape;571;g7704e28ce3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000"/>
              <a:buFont typeface="Arial"/>
              <a:buNone/>
            </a:pPr>
            <a:r>
              <a:rPr lang="en">
                <a:solidFill>
                  <a:schemeClr val="dk1"/>
                </a:solidFill>
                <a:latin typeface="Oxygen Light"/>
                <a:ea typeface="Oxygen Light"/>
                <a:cs typeface="Oxygen Light"/>
                <a:sym typeface="Oxygen Light"/>
              </a:rPr>
              <a:t>-</a:t>
            </a:r>
            <a:r>
              <a:rPr lang="en">
                <a:solidFill>
                  <a:schemeClr val="dk1"/>
                </a:solidFill>
                <a:latin typeface="Oxygen Light"/>
                <a:ea typeface="Oxygen Light"/>
                <a:cs typeface="Oxygen Light"/>
                <a:sym typeface="Oxygen Light"/>
              </a:rPr>
              <a:t>Which size of avocado should you sell?</a:t>
            </a:r>
            <a:endParaRPr>
              <a:solidFill>
                <a:schemeClr val="dk1"/>
              </a:solidFill>
              <a:latin typeface="Oxygen Light"/>
              <a:ea typeface="Oxygen Light"/>
              <a:cs typeface="Oxygen Light"/>
              <a:sym typeface="Oxygen Light"/>
            </a:endParaRPr>
          </a:p>
          <a:p>
            <a:pPr indent="0" lvl="0" marL="0" rtl="0" algn="l">
              <a:spcBef>
                <a:spcPts val="0"/>
              </a:spcBef>
              <a:spcAft>
                <a:spcPts val="0"/>
              </a:spcAft>
              <a:buSzPts val="1000"/>
              <a:buNone/>
            </a:pPr>
            <a:r>
              <a:rPr lang="en">
                <a:solidFill>
                  <a:schemeClr val="dk1"/>
                </a:solidFill>
                <a:latin typeface="Oxygen Light"/>
                <a:ea typeface="Oxygen Light"/>
                <a:cs typeface="Oxygen Light"/>
                <a:sym typeface="Oxygen Light"/>
              </a:rPr>
              <a:t>In Los Angeles, we recommend to sell avocado 4225 （smallest size）. In New York, 4046（middle size） will be your best choice. If your business is  in Chicago maybe 4770(Large size) will be your first choice.</a:t>
            </a:r>
            <a:endParaRPr>
              <a:solidFill>
                <a:schemeClr val="dk1"/>
              </a:solidFill>
              <a:latin typeface="Oxygen Light"/>
              <a:ea typeface="Oxygen Light"/>
              <a:cs typeface="Oxygen Light"/>
              <a:sym typeface="Oxygen Light"/>
            </a:endParaRPr>
          </a:p>
          <a:p>
            <a:pPr indent="0" lvl="0" marL="0" rtl="0" algn="l">
              <a:spcBef>
                <a:spcPts val="0"/>
              </a:spcBef>
              <a:spcAft>
                <a:spcPts val="0"/>
              </a:spcAft>
              <a:buSzPts val="1000"/>
              <a:buNone/>
            </a:pPr>
            <a:r>
              <a:rPr lang="en">
                <a:solidFill>
                  <a:schemeClr val="dk1"/>
                </a:solidFill>
                <a:latin typeface="Oxygen Light"/>
                <a:ea typeface="Oxygen Light"/>
                <a:cs typeface="Oxygen Light"/>
                <a:sym typeface="Oxygen Light"/>
              </a:rPr>
              <a:t>-Which type of avocado should you sell?</a:t>
            </a:r>
            <a:endParaRPr>
              <a:solidFill>
                <a:schemeClr val="dk1"/>
              </a:solidFill>
              <a:latin typeface="Oxygen Light"/>
              <a:ea typeface="Oxygen Light"/>
              <a:cs typeface="Oxygen Light"/>
              <a:sym typeface="Oxygen Light"/>
            </a:endParaRPr>
          </a:p>
          <a:p>
            <a:pPr indent="0" lvl="0" marL="0" rtl="0" algn="l">
              <a:spcBef>
                <a:spcPts val="0"/>
              </a:spcBef>
              <a:spcAft>
                <a:spcPts val="0"/>
              </a:spcAft>
              <a:buSzPts val="1000"/>
              <a:buNone/>
            </a:pPr>
            <a:r>
              <a:rPr lang="en">
                <a:solidFill>
                  <a:schemeClr val="dk1"/>
                </a:solidFill>
                <a:latin typeface="Oxygen Light"/>
                <a:ea typeface="Oxygen Light"/>
                <a:cs typeface="Oxygen Light"/>
                <a:sym typeface="Oxygen Light"/>
              </a:rPr>
              <a:t>No matter organic or conventional, Losangeles and Newyork  consumed more avocado than other cites. To balance between these two cities, Los Agneles consumes more avocado with lower price becuase it’s close to the producer. WHile NewYork sell more expensive avocado.</a:t>
            </a:r>
            <a:endParaRPr>
              <a:solidFill>
                <a:schemeClr val="dk1"/>
              </a:solidFill>
              <a:latin typeface="Oxygen Light"/>
              <a:ea typeface="Oxygen Light"/>
              <a:cs typeface="Oxygen Light"/>
              <a:sym typeface="Oxygen Light"/>
            </a:endParaRPr>
          </a:p>
          <a:p>
            <a:pPr indent="0" lvl="0" marL="0" rtl="0" algn="l">
              <a:spcBef>
                <a:spcPts val="0"/>
              </a:spcBef>
              <a:spcAft>
                <a:spcPts val="0"/>
              </a:spcAft>
              <a:buClr>
                <a:schemeClr val="dk1"/>
              </a:buClr>
              <a:buSzPts val="1000"/>
              <a:buFont typeface="Arial"/>
              <a:buNone/>
            </a:pPr>
            <a:r>
              <a:t/>
            </a:r>
            <a:endParaRPr>
              <a:solidFill>
                <a:schemeClr val="dk1"/>
              </a:solidFill>
              <a:latin typeface="Oxygen Light"/>
              <a:ea typeface="Oxygen Light"/>
              <a:cs typeface="Oxygen Light"/>
              <a:sym typeface="Oxygen Light"/>
            </a:endParaRPr>
          </a:p>
          <a:p>
            <a:pPr indent="0" lvl="0" marL="0" rtl="0" algn="l">
              <a:lnSpc>
                <a:spcPct val="100000"/>
              </a:lnSpc>
              <a:spcBef>
                <a:spcPts val="0"/>
              </a:spcBef>
              <a:spcAft>
                <a:spcPts val="0"/>
              </a:spcAft>
              <a:buSzPts val="1100"/>
              <a:buNone/>
            </a:pPr>
            <a:r>
              <a:rPr lang="en"/>
              <a:t>-Which kind of bags should you consider to sell?</a:t>
            </a:r>
            <a:endParaRPr/>
          </a:p>
          <a:p>
            <a:pPr indent="0" lvl="0" marL="0" rtl="0" algn="l">
              <a:lnSpc>
                <a:spcPct val="100000"/>
              </a:lnSpc>
              <a:spcBef>
                <a:spcPts val="0"/>
              </a:spcBef>
              <a:spcAft>
                <a:spcPts val="0"/>
              </a:spcAft>
              <a:buSzPts val="1100"/>
              <a:buNone/>
            </a:pPr>
            <a:r>
              <a:rPr lang="en"/>
              <a:t>If your business is at Great Lakes regions, consder larger bags please. If you are in California, maybe you should avoid making a gigantic bag of avocado.</a:t>
            </a:r>
            <a:endParaRPr/>
          </a:p>
          <a:p>
            <a:pPr indent="0" lvl="0" marL="0" rtl="0" algn="l">
              <a:spcBef>
                <a:spcPts val="0"/>
              </a:spcBef>
              <a:spcAft>
                <a:spcPts val="0"/>
              </a:spcAft>
              <a:buClr>
                <a:schemeClr val="dk1"/>
              </a:buClr>
              <a:buSzPts val="1000"/>
              <a:buFont typeface="Arial"/>
              <a:buNone/>
            </a:pPr>
            <a:r>
              <a:rPr b="1" lang="en">
                <a:solidFill>
                  <a:schemeClr val="dk1"/>
                </a:solidFill>
                <a:latin typeface="Oxygen"/>
                <a:ea typeface="Oxygen"/>
                <a:cs typeface="Oxygen"/>
                <a:sym typeface="Oxygen"/>
              </a:rPr>
              <a:t>(XLarge</a:t>
            </a:r>
            <a:r>
              <a:rPr lang="en">
                <a:solidFill>
                  <a:schemeClr val="dk1"/>
                </a:solidFill>
                <a:latin typeface="Oxygen Light"/>
                <a:ea typeface="Oxygen Light"/>
                <a:cs typeface="Oxygen Light"/>
                <a:sym typeface="Oxygen Light"/>
              </a:rPr>
              <a:t>-Great Lakes</a:t>
            </a:r>
            <a:endParaRPr>
              <a:solidFill>
                <a:schemeClr val="dk1"/>
              </a:solidFill>
              <a:latin typeface="Oxygen Light"/>
              <a:ea typeface="Oxygen Light"/>
              <a:cs typeface="Oxygen Light"/>
              <a:sym typeface="Oxygen Light"/>
            </a:endParaRPr>
          </a:p>
          <a:p>
            <a:pPr indent="0" lvl="0" marL="0" rtl="0" algn="l">
              <a:spcBef>
                <a:spcPts val="0"/>
              </a:spcBef>
              <a:spcAft>
                <a:spcPts val="0"/>
              </a:spcAft>
              <a:buClr>
                <a:schemeClr val="dk1"/>
              </a:buClr>
              <a:buSzPts val="1000"/>
              <a:buFont typeface="Arial"/>
              <a:buNone/>
            </a:pPr>
            <a:r>
              <a:rPr b="1" lang="en">
                <a:solidFill>
                  <a:schemeClr val="dk1"/>
                </a:solidFill>
                <a:latin typeface="Oxygen"/>
                <a:ea typeface="Oxygen"/>
                <a:cs typeface="Oxygen"/>
                <a:sym typeface="Oxygen"/>
              </a:rPr>
              <a:t>Large</a:t>
            </a:r>
            <a:r>
              <a:rPr lang="en">
                <a:solidFill>
                  <a:schemeClr val="dk1"/>
                </a:solidFill>
                <a:latin typeface="Oxygen Light"/>
                <a:ea typeface="Oxygen Light"/>
                <a:cs typeface="Oxygen Light"/>
                <a:sym typeface="Oxygen Light"/>
              </a:rPr>
              <a:t>-Great Lakes</a:t>
            </a:r>
            <a:endParaRPr>
              <a:solidFill>
                <a:schemeClr val="dk1"/>
              </a:solidFill>
              <a:latin typeface="Oxygen Light"/>
              <a:ea typeface="Oxygen Light"/>
              <a:cs typeface="Oxygen Light"/>
              <a:sym typeface="Oxygen Light"/>
            </a:endParaRPr>
          </a:p>
          <a:p>
            <a:pPr indent="0" lvl="0" marL="0" rtl="0" algn="l">
              <a:spcBef>
                <a:spcPts val="0"/>
              </a:spcBef>
              <a:spcAft>
                <a:spcPts val="0"/>
              </a:spcAft>
              <a:buClr>
                <a:schemeClr val="dk1"/>
              </a:buClr>
              <a:buSzPts val="1000"/>
              <a:buFont typeface="Arial"/>
              <a:buNone/>
            </a:pPr>
            <a:r>
              <a:rPr b="1" lang="en">
                <a:solidFill>
                  <a:schemeClr val="dk1"/>
                </a:solidFill>
                <a:latin typeface="Oxygen"/>
                <a:ea typeface="Oxygen"/>
                <a:cs typeface="Oxygen"/>
                <a:sym typeface="Oxygen"/>
              </a:rPr>
              <a:t>Small</a:t>
            </a:r>
            <a:r>
              <a:rPr lang="en">
                <a:solidFill>
                  <a:schemeClr val="dk1"/>
                </a:solidFill>
                <a:latin typeface="Oxygen Light"/>
                <a:ea typeface="Oxygen Light"/>
                <a:cs typeface="Oxygen Light"/>
                <a:sym typeface="Oxygen Light"/>
              </a:rPr>
              <a:t>- California)</a:t>
            </a:r>
            <a:endParaRPr>
              <a:solidFill>
                <a:schemeClr val="dk1"/>
              </a:solidFill>
              <a:latin typeface="Oxygen Light"/>
              <a:ea typeface="Oxygen Light"/>
              <a:cs typeface="Oxygen Light"/>
              <a:sym typeface="Oxygen Light"/>
            </a:endParaRPr>
          </a:p>
          <a:p>
            <a:pPr indent="0" lvl="0" marL="0" rtl="0" algn="l">
              <a:spcBef>
                <a:spcPts val="0"/>
              </a:spcBef>
              <a:spcAft>
                <a:spcPts val="0"/>
              </a:spcAft>
              <a:buClr>
                <a:schemeClr val="dk1"/>
              </a:buClr>
              <a:buSzPts val="1000"/>
              <a:buFont typeface="Arial"/>
              <a:buNone/>
            </a:pPr>
            <a:r>
              <a:t/>
            </a:r>
            <a:endParaRPr>
              <a:solidFill>
                <a:schemeClr val="dk1"/>
              </a:solidFill>
              <a:latin typeface="Oxygen Light"/>
              <a:ea typeface="Oxygen Light"/>
              <a:cs typeface="Oxygen Light"/>
              <a:sym typeface="Oxygen Light"/>
            </a:endParaRPr>
          </a:p>
          <a:p>
            <a:pPr indent="0" lvl="0" marL="0" rtl="0" algn="l">
              <a:spcBef>
                <a:spcPts val="0"/>
              </a:spcBef>
              <a:spcAft>
                <a:spcPts val="0"/>
              </a:spcAft>
              <a:buClr>
                <a:schemeClr val="dk1"/>
              </a:buClr>
              <a:buSzPts val="1000"/>
              <a:buFont typeface="Arial"/>
              <a:buNone/>
            </a:pPr>
            <a:r>
              <a:t/>
            </a:r>
            <a:endParaRPr>
              <a:solidFill>
                <a:schemeClr val="dk1"/>
              </a:solidFill>
              <a:latin typeface="Oxygen Light"/>
              <a:ea typeface="Oxygen Light"/>
              <a:cs typeface="Oxygen Light"/>
              <a:sym typeface="Oxygen Light"/>
            </a:endParaRPr>
          </a:p>
          <a:p>
            <a:pPr indent="0" lvl="0" marL="0" rtl="0" algn="l">
              <a:spcBef>
                <a:spcPts val="0"/>
              </a:spcBef>
              <a:spcAft>
                <a:spcPts val="0"/>
              </a:spcAft>
              <a:buClr>
                <a:schemeClr val="dk1"/>
              </a:buClr>
              <a:buSzPts val="1000"/>
              <a:buFont typeface="Arial"/>
              <a:buNone/>
            </a:pPr>
            <a:r>
              <a:rPr lang="en">
                <a:solidFill>
                  <a:schemeClr val="dk1"/>
                </a:solidFill>
                <a:latin typeface="Oxygen Light"/>
                <a:ea typeface="Oxygen Light"/>
                <a:cs typeface="Oxygen Light"/>
                <a:sym typeface="Oxygen Light"/>
              </a:rPr>
              <a:t>A lot more things can affect the future price of fruit:</a:t>
            </a:r>
            <a:endParaRPr>
              <a:solidFill>
                <a:schemeClr val="dk1"/>
              </a:solidFill>
              <a:latin typeface="Oxygen Light"/>
              <a:ea typeface="Oxygen Light"/>
              <a:cs typeface="Oxygen Light"/>
              <a:sym typeface="Oxygen Light"/>
            </a:endParaRPr>
          </a:p>
          <a:p>
            <a:pPr indent="0" lvl="0" marL="0" rtl="0" algn="l">
              <a:spcBef>
                <a:spcPts val="0"/>
              </a:spcBef>
              <a:spcAft>
                <a:spcPts val="0"/>
              </a:spcAft>
              <a:buClr>
                <a:schemeClr val="dk1"/>
              </a:buClr>
              <a:buSzPts val="1000"/>
              <a:buFont typeface="Arial"/>
              <a:buNone/>
            </a:pPr>
            <a:r>
              <a:rPr lang="en">
                <a:solidFill>
                  <a:schemeClr val="dk1"/>
                </a:solidFill>
                <a:latin typeface="Oxygen Light"/>
                <a:ea typeface="Oxygen Light"/>
                <a:cs typeface="Oxygen Light"/>
                <a:sym typeface="Oxygen Light"/>
              </a:rPr>
              <a:t>Just as in 2018 you woundn’t have expected a pendemic could be statistically significant in anything’s price.</a:t>
            </a:r>
            <a:endParaRPr>
              <a:solidFill>
                <a:schemeClr val="dk1"/>
              </a:solidFill>
              <a:latin typeface="Oxygen Light"/>
              <a:ea typeface="Oxygen Light"/>
              <a:cs typeface="Oxygen Light"/>
              <a:sym typeface="Oxygen Light"/>
            </a:endParaRPr>
          </a:p>
          <a:p>
            <a:pPr indent="0" lvl="0" marL="0" rtl="0" algn="l">
              <a:spcBef>
                <a:spcPts val="0"/>
              </a:spcBef>
              <a:spcAft>
                <a:spcPts val="0"/>
              </a:spcAft>
              <a:buClr>
                <a:schemeClr val="dk1"/>
              </a:buClr>
              <a:buSzPts val="1000"/>
              <a:buFont typeface="Arial"/>
              <a:buNone/>
            </a:pPr>
            <a:r>
              <a:rPr lang="en">
                <a:solidFill>
                  <a:schemeClr val="dk1"/>
                </a:solidFill>
                <a:latin typeface="Oxygen Light"/>
                <a:ea typeface="Oxygen Light"/>
                <a:cs typeface="Oxygen Light"/>
                <a:sym typeface="Oxygen Light"/>
              </a:rPr>
              <a:t>MOdels could be useful but Don’t rely completely on them.</a:t>
            </a:r>
            <a:endParaRPr>
              <a:solidFill>
                <a:schemeClr val="dk1"/>
              </a:solidFill>
              <a:latin typeface="Oxygen Light"/>
              <a:ea typeface="Oxygen Light"/>
              <a:cs typeface="Oxygen Light"/>
              <a:sym typeface="Oxygen 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84ace7afd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84ace7afd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77075ab8b1_4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g77075ab8b1_4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 AveragePrice - the average price of a single avocado</a:t>
            </a:r>
            <a:endParaRPr sz="1400">
              <a:solidFill>
                <a:schemeClr val="dk1"/>
              </a:solidFill>
            </a:endParaRPr>
          </a:p>
          <a:p>
            <a:pPr indent="0" lvl="0" marL="0" rtl="0" algn="l">
              <a:spcBef>
                <a:spcPts val="0"/>
              </a:spcBef>
              <a:spcAft>
                <a:spcPts val="0"/>
              </a:spcAft>
              <a:buSzPts val="1100"/>
              <a:buNone/>
            </a:pPr>
            <a:r>
              <a:rPr lang="en" sz="1400">
                <a:solidFill>
                  <a:schemeClr val="dk1"/>
                </a:solidFill>
              </a:rPr>
              <a:t># Total Volume - Total number of avocados sold</a:t>
            </a:r>
            <a:endParaRPr sz="1400">
              <a:solidFill>
                <a:schemeClr val="dk1"/>
              </a:solidFill>
            </a:endParaRPr>
          </a:p>
          <a:p>
            <a:pPr indent="0" lvl="0" marL="0" rtl="0" algn="l">
              <a:spcBef>
                <a:spcPts val="0"/>
              </a:spcBef>
              <a:spcAft>
                <a:spcPts val="0"/>
              </a:spcAft>
              <a:buSzPts val="1100"/>
              <a:buNone/>
            </a:pPr>
            <a:r>
              <a:rPr lang="en" sz="1400">
                <a:solidFill>
                  <a:schemeClr val="dk1"/>
                </a:solidFill>
              </a:rPr>
              <a:t># type - conventional or organic</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 Region - the city or region of the observation</a:t>
            </a:r>
            <a:endParaRPr sz="1400">
              <a:solidFill>
                <a:schemeClr val="dk1"/>
              </a:solidFill>
            </a:endParaRPr>
          </a:p>
          <a:p>
            <a:pPr indent="0" lvl="0" marL="0" rtl="0" algn="l">
              <a:lnSpc>
                <a:spcPct val="100000"/>
              </a:lnSpc>
              <a:spcBef>
                <a:spcPts val="0"/>
              </a:spcBef>
              <a:spcAft>
                <a:spcPts val="0"/>
              </a:spcAft>
              <a:buSzPts val="1100"/>
              <a:buNone/>
            </a:pPr>
            <a:r>
              <a:rPr i="1" lang="en" sz="1050">
                <a:solidFill>
                  <a:schemeClr val="dk1"/>
                </a:solidFill>
                <a:highlight>
                  <a:srgbClr val="F7F7F7"/>
                </a:highlight>
                <a:latin typeface="Roboto Mono"/>
                <a:ea typeface="Roboto Mono"/>
                <a:cs typeface="Roboto Mono"/>
                <a:sym typeface="Roboto Mono"/>
              </a:rPr>
              <a:t># 4046 - Total number of avocados with PLU 4046 sold  (Small Hass)</a:t>
            </a:r>
            <a:endParaRPr sz="1050">
              <a:solidFill>
                <a:schemeClr val="dk1"/>
              </a:solidFill>
              <a:highlight>
                <a:srgbClr val="F7F7F7"/>
              </a:highlight>
              <a:latin typeface="Roboto Mono"/>
              <a:ea typeface="Roboto Mono"/>
              <a:cs typeface="Roboto Mono"/>
              <a:sym typeface="Roboto Mono"/>
            </a:endParaRPr>
          </a:p>
          <a:p>
            <a:pPr indent="0" lvl="0" marL="0" rtl="0" algn="l">
              <a:lnSpc>
                <a:spcPct val="100000"/>
              </a:lnSpc>
              <a:spcBef>
                <a:spcPts val="0"/>
              </a:spcBef>
              <a:spcAft>
                <a:spcPts val="0"/>
              </a:spcAft>
              <a:buSzPts val="1100"/>
              <a:buNone/>
            </a:pPr>
            <a:r>
              <a:rPr i="1" lang="en" sz="1050">
                <a:solidFill>
                  <a:schemeClr val="dk1"/>
                </a:solidFill>
                <a:highlight>
                  <a:srgbClr val="F7F7F7"/>
                </a:highlight>
                <a:latin typeface="Roboto Mono"/>
                <a:ea typeface="Roboto Mono"/>
                <a:cs typeface="Roboto Mono"/>
                <a:sym typeface="Roboto Mono"/>
              </a:rPr>
              <a:t># 4225 - Total number of avocados with PLU 4225 sold  (Large Hass)</a:t>
            </a:r>
            <a:endParaRPr sz="1050">
              <a:solidFill>
                <a:schemeClr val="dk1"/>
              </a:solidFill>
              <a:highlight>
                <a:srgbClr val="F7F7F7"/>
              </a:highlight>
              <a:latin typeface="Roboto Mono"/>
              <a:ea typeface="Roboto Mono"/>
              <a:cs typeface="Roboto Mono"/>
              <a:sym typeface="Roboto Mono"/>
            </a:endParaRPr>
          </a:p>
          <a:p>
            <a:pPr indent="0" lvl="0" marL="0" rtl="0" algn="l">
              <a:lnSpc>
                <a:spcPct val="170000"/>
              </a:lnSpc>
              <a:spcBef>
                <a:spcPts val="0"/>
              </a:spcBef>
              <a:spcAft>
                <a:spcPts val="0"/>
              </a:spcAft>
              <a:buSzPts val="1100"/>
              <a:buNone/>
            </a:pPr>
            <a:r>
              <a:rPr i="1" lang="en" sz="1050">
                <a:solidFill>
                  <a:schemeClr val="dk1"/>
                </a:solidFill>
                <a:highlight>
                  <a:srgbClr val="F7F7F7"/>
                </a:highlight>
                <a:latin typeface="Roboto Mono"/>
                <a:ea typeface="Roboto Mono"/>
                <a:cs typeface="Roboto Mono"/>
                <a:sym typeface="Roboto Mono"/>
              </a:rPr>
              <a:t># 4770 - Total number of avocados with PLU 4770 sold  (XLarge Hass)</a:t>
            </a:r>
            <a:endParaRPr i="1" sz="1050">
              <a:solidFill>
                <a:schemeClr val="dk1"/>
              </a:solidFill>
              <a:highlight>
                <a:srgbClr val="F7F7F7"/>
              </a:highlight>
              <a:latin typeface="Roboto Mono"/>
              <a:ea typeface="Roboto Mono"/>
              <a:cs typeface="Roboto Mono"/>
              <a:sym typeface="Roboto Mono"/>
            </a:endParaRPr>
          </a:p>
          <a:p>
            <a:pPr indent="0" lvl="0" marL="0" rtl="0" algn="l">
              <a:spcBef>
                <a:spcPts val="0"/>
              </a:spcBef>
              <a:spcAft>
                <a:spcPts val="0"/>
              </a:spcAft>
              <a:buSzPts val="1100"/>
              <a:buNone/>
            </a:pPr>
            <a:r>
              <a:rPr lang="en" sz="1400">
                <a:solidFill>
                  <a:schemeClr val="dk1"/>
                </a:solidFill>
              </a:rPr>
              <a:t># Bags: undefined, could be the number of bags of all sizes</a:t>
            </a:r>
            <a:endParaRPr i="1" sz="1050">
              <a:solidFill>
                <a:schemeClr val="dk1"/>
              </a:solidFill>
              <a:highlight>
                <a:srgbClr val="F7F7F7"/>
              </a:highlight>
              <a:latin typeface="Roboto Mono"/>
              <a:ea typeface="Roboto Mono"/>
              <a:cs typeface="Roboto Mono"/>
              <a:sym typeface="Roboto Mono"/>
            </a:endParaRPr>
          </a:p>
          <a:p>
            <a:pPr indent="0" lvl="0" marL="0" rtl="0" algn="l">
              <a:lnSpc>
                <a:spcPct val="170000"/>
              </a:lnSpc>
              <a:spcBef>
                <a:spcPts val="0"/>
              </a:spcBef>
              <a:spcAft>
                <a:spcPts val="0"/>
              </a:spcAft>
              <a:buClr>
                <a:schemeClr val="dk1"/>
              </a:buClr>
              <a:buSzPts val="1100"/>
              <a:buFont typeface="Arial"/>
              <a:buNone/>
            </a:pPr>
            <a:r>
              <a:t/>
            </a:r>
            <a:endParaRPr i="1" sz="1050">
              <a:solidFill>
                <a:schemeClr val="dk1"/>
              </a:solidFill>
              <a:highlight>
                <a:srgbClr val="F7F7F7"/>
              </a:highlight>
              <a:latin typeface="Roboto Mono"/>
              <a:ea typeface="Roboto Mono"/>
              <a:cs typeface="Roboto Mono"/>
              <a:sym typeface="Roboto Mono"/>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84ace7afd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84ace7afd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77075ab8b1_4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77075ab8b1_4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77075ab8b1_6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77075ab8b1_6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77075ab8b1_6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g77075ab8b1_6_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77075ab8b1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g77075ab8b1_5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BIG_NUMBER_1_2_1_2_1">
    <p:spTree>
      <p:nvGrpSpPr>
        <p:cNvPr id="50" name="Shape 50"/>
        <p:cNvGrpSpPr/>
        <p:nvPr/>
      </p:nvGrpSpPr>
      <p:grpSpPr>
        <a:xfrm>
          <a:off x="0" y="0"/>
          <a:ext cx="0" cy="0"/>
          <a:chOff x="0" y="0"/>
          <a:chExt cx="0" cy="0"/>
        </a:xfrm>
      </p:grpSpPr>
      <p:sp>
        <p:nvSpPr>
          <p:cNvPr id="51" name="Google Shape;51;p13"/>
          <p:cNvSpPr txBox="1"/>
          <p:nvPr>
            <p:ph type="ctrTitle"/>
          </p:nvPr>
        </p:nvSpPr>
        <p:spPr>
          <a:xfrm>
            <a:off x="615225" y="333450"/>
            <a:ext cx="5403600" cy="6063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1pPr>
            <a:lvl2pPr lvl="1"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2pPr>
            <a:lvl3pPr lvl="2"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3pPr>
            <a:lvl4pPr lvl="3"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4pPr>
            <a:lvl5pPr lvl="4"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5pPr>
            <a:lvl6pPr lvl="5"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6pPr>
            <a:lvl7pPr lvl="6"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7pPr>
            <a:lvl8pPr lvl="7"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8pPr>
            <a:lvl9pPr lvl="8"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52" name="Google Shape;52;p13"/>
          <p:cNvSpPr txBox="1"/>
          <p:nvPr>
            <p:ph idx="2" type="ctrTitle"/>
          </p:nvPr>
        </p:nvSpPr>
        <p:spPr>
          <a:xfrm>
            <a:off x="743254" y="1660775"/>
            <a:ext cx="2109300" cy="6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53" name="Google Shape;53;p13"/>
          <p:cNvSpPr txBox="1"/>
          <p:nvPr>
            <p:ph idx="1" type="subTitle"/>
          </p:nvPr>
        </p:nvSpPr>
        <p:spPr>
          <a:xfrm>
            <a:off x="720000" y="1944700"/>
            <a:ext cx="21561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54" name="Google Shape;54;p13"/>
          <p:cNvSpPr txBox="1"/>
          <p:nvPr>
            <p:ph idx="3" type="ctrTitle"/>
          </p:nvPr>
        </p:nvSpPr>
        <p:spPr>
          <a:xfrm>
            <a:off x="743259" y="2942850"/>
            <a:ext cx="2109300" cy="6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55" name="Google Shape;55;p13"/>
          <p:cNvSpPr txBox="1"/>
          <p:nvPr>
            <p:ph idx="4" type="subTitle"/>
          </p:nvPr>
        </p:nvSpPr>
        <p:spPr>
          <a:xfrm>
            <a:off x="720005" y="3226775"/>
            <a:ext cx="21561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TITLE" type="title">
  <p:cSld name="TITLE">
    <p:spTree>
      <p:nvGrpSpPr>
        <p:cNvPr id="59" name="Shape 59"/>
        <p:cNvGrpSpPr/>
        <p:nvPr/>
      </p:nvGrpSpPr>
      <p:grpSpPr>
        <a:xfrm>
          <a:off x="0" y="0"/>
          <a:ext cx="0" cy="0"/>
          <a:chOff x="0" y="0"/>
          <a:chExt cx="0" cy="0"/>
        </a:xfrm>
      </p:grpSpPr>
      <p:sp>
        <p:nvSpPr>
          <p:cNvPr id="60" name="Google Shape;60;p15"/>
          <p:cNvSpPr/>
          <p:nvPr/>
        </p:nvSpPr>
        <p:spPr>
          <a:xfrm>
            <a:off x="514725" y="400850"/>
            <a:ext cx="8115300" cy="4343400"/>
          </a:xfrm>
          <a:prstGeom prst="rect">
            <a:avLst/>
          </a:prstGeom>
          <a:noFill/>
          <a:ln cap="flat" cmpd="sng" w="762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5"/>
          <p:cNvSpPr txBox="1"/>
          <p:nvPr>
            <p:ph type="ctrTitle"/>
          </p:nvPr>
        </p:nvSpPr>
        <p:spPr>
          <a:xfrm>
            <a:off x="1372052" y="1201775"/>
            <a:ext cx="63999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1"/>
              </a:buClr>
              <a:buSzPts val="4800"/>
              <a:buFont typeface="Abril Fatface"/>
              <a:buNone/>
              <a:defRPr sz="4800">
                <a:solidFill>
                  <a:schemeClr val="accent1"/>
                </a:solidFill>
                <a:latin typeface="Abril Fatface"/>
                <a:ea typeface="Abril Fatface"/>
                <a:cs typeface="Abril Fatface"/>
                <a:sym typeface="Abril Fatface"/>
              </a:defRPr>
            </a:lvl1pPr>
            <a:lvl2pPr lvl="1" rtl="0" algn="ctr">
              <a:lnSpc>
                <a:spcPct val="100000"/>
              </a:lnSpc>
              <a:spcBef>
                <a:spcPts val="0"/>
              </a:spcBef>
              <a:spcAft>
                <a:spcPts val="0"/>
              </a:spcAft>
              <a:buSzPts val="5200"/>
              <a:buFont typeface="Abril Fatface"/>
              <a:buNone/>
              <a:defRPr sz="5200">
                <a:latin typeface="Abril Fatface"/>
                <a:ea typeface="Abril Fatface"/>
                <a:cs typeface="Abril Fatface"/>
                <a:sym typeface="Abril Fatface"/>
              </a:defRPr>
            </a:lvl2pPr>
            <a:lvl3pPr lvl="2" rtl="0" algn="ctr">
              <a:lnSpc>
                <a:spcPct val="100000"/>
              </a:lnSpc>
              <a:spcBef>
                <a:spcPts val="0"/>
              </a:spcBef>
              <a:spcAft>
                <a:spcPts val="0"/>
              </a:spcAft>
              <a:buSzPts val="5200"/>
              <a:buFont typeface="Abril Fatface"/>
              <a:buNone/>
              <a:defRPr sz="5200">
                <a:latin typeface="Abril Fatface"/>
                <a:ea typeface="Abril Fatface"/>
                <a:cs typeface="Abril Fatface"/>
                <a:sym typeface="Abril Fatface"/>
              </a:defRPr>
            </a:lvl3pPr>
            <a:lvl4pPr lvl="3" rtl="0" algn="ctr">
              <a:lnSpc>
                <a:spcPct val="100000"/>
              </a:lnSpc>
              <a:spcBef>
                <a:spcPts val="0"/>
              </a:spcBef>
              <a:spcAft>
                <a:spcPts val="0"/>
              </a:spcAft>
              <a:buSzPts val="5200"/>
              <a:buFont typeface="Abril Fatface"/>
              <a:buNone/>
              <a:defRPr sz="5200">
                <a:latin typeface="Abril Fatface"/>
                <a:ea typeface="Abril Fatface"/>
                <a:cs typeface="Abril Fatface"/>
                <a:sym typeface="Abril Fatface"/>
              </a:defRPr>
            </a:lvl4pPr>
            <a:lvl5pPr lvl="4" rtl="0" algn="ctr">
              <a:lnSpc>
                <a:spcPct val="100000"/>
              </a:lnSpc>
              <a:spcBef>
                <a:spcPts val="0"/>
              </a:spcBef>
              <a:spcAft>
                <a:spcPts val="0"/>
              </a:spcAft>
              <a:buSzPts val="5200"/>
              <a:buFont typeface="Abril Fatface"/>
              <a:buNone/>
              <a:defRPr sz="5200">
                <a:latin typeface="Abril Fatface"/>
                <a:ea typeface="Abril Fatface"/>
                <a:cs typeface="Abril Fatface"/>
                <a:sym typeface="Abril Fatface"/>
              </a:defRPr>
            </a:lvl5pPr>
            <a:lvl6pPr lvl="5" rtl="0" algn="ctr">
              <a:lnSpc>
                <a:spcPct val="100000"/>
              </a:lnSpc>
              <a:spcBef>
                <a:spcPts val="0"/>
              </a:spcBef>
              <a:spcAft>
                <a:spcPts val="0"/>
              </a:spcAft>
              <a:buSzPts val="5200"/>
              <a:buFont typeface="Abril Fatface"/>
              <a:buNone/>
              <a:defRPr sz="5200">
                <a:latin typeface="Abril Fatface"/>
                <a:ea typeface="Abril Fatface"/>
                <a:cs typeface="Abril Fatface"/>
                <a:sym typeface="Abril Fatface"/>
              </a:defRPr>
            </a:lvl6pPr>
            <a:lvl7pPr lvl="6" rtl="0" algn="ctr">
              <a:lnSpc>
                <a:spcPct val="100000"/>
              </a:lnSpc>
              <a:spcBef>
                <a:spcPts val="0"/>
              </a:spcBef>
              <a:spcAft>
                <a:spcPts val="0"/>
              </a:spcAft>
              <a:buSzPts val="5200"/>
              <a:buFont typeface="Abril Fatface"/>
              <a:buNone/>
              <a:defRPr sz="5200">
                <a:latin typeface="Abril Fatface"/>
                <a:ea typeface="Abril Fatface"/>
                <a:cs typeface="Abril Fatface"/>
                <a:sym typeface="Abril Fatface"/>
              </a:defRPr>
            </a:lvl7pPr>
            <a:lvl8pPr lvl="7" rtl="0" algn="ctr">
              <a:lnSpc>
                <a:spcPct val="100000"/>
              </a:lnSpc>
              <a:spcBef>
                <a:spcPts val="0"/>
              </a:spcBef>
              <a:spcAft>
                <a:spcPts val="0"/>
              </a:spcAft>
              <a:buSzPts val="5200"/>
              <a:buFont typeface="Abril Fatface"/>
              <a:buNone/>
              <a:defRPr sz="5200">
                <a:latin typeface="Abril Fatface"/>
                <a:ea typeface="Abril Fatface"/>
                <a:cs typeface="Abril Fatface"/>
                <a:sym typeface="Abril Fatface"/>
              </a:defRPr>
            </a:lvl8pPr>
            <a:lvl9pPr lvl="8" rtl="0" algn="ctr">
              <a:lnSpc>
                <a:spcPct val="100000"/>
              </a:lnSpc>
              <a:spcBef>
                <a:spcPts val="0"/>
              </a:spcBef>
              <a:spcAft>
                <a:spcPts val="0"/>
              </a:spcAft>
              <a:buSzPts val="5200"/>
              <a:buFont typeface="Abril Fatface"/>
              <a:buNone/>
              <a:defRPr sz="5200">
                <a:latin typeface="Abril Fatface"/>
                <a:ea typeface="Abril Fatface"/>
                <a:cs typeface="Abril Fatface"/>
                <a:sym typeface="Abril Fatface"/>
              </a:defRPr>
            </a:lvl9pPr>
          </a:lstStyle>
          <a:p/>
        </p:txBody>
      </p:sp>
      <p:sp>
        <p:nvSpPr>
          <p:cNvPr id="62" name="Google Shape;62;p15"/>
          <p:cNvSpPr txBox="1"/>
          <p:nvPr>
            <p:ph idx="1" type="subTitle"/>
          </p:nvPr>
        </p:nvSpPr>
        <p:spPr>
          <a:xfrm>
            <a:off x="1730850" y="3181925"/>
            <a:ext cx="56823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100"/>
              <a:buNone/>
              <a:defRPr sz="1100">
                <a:solidFill>
                  <a:schemeClr val="accent2"/>
                </a:solidFill>
              </a:defRPr>
            </a:lvl1pPr>
            <a:lvl2pPr lvl="1" rtl="0" algn="ctr">
              <a:lnSpc>
                <a:spcPct val="100000"/>
              </a:lnSpc>
              <a:spcBef>
                <a:spcPts val="0"/>
              </a:spcBef>
              <a:spcAft>
                <a:spcPts val="0"/>
              </a:spcAft>
              <a:buClr>
                <a:srgbClr val="A1C448"/>
              </a:buClr>
              <a:buSzPts val="2800"/>
              <a:buNone/>
              <a:defRPr sz="2800">
                <a:solidFill>
                  <a:srgbClr val="A1C448"/>
                </a:solidFill>
              </a:defRPr>
            </a:lvl2pPr>
            <a:lvl3pPr lvl="2" rtl="0" algn="ctr">
              <a:lnSpc>
                <a:spcPct val="100000"/>
              </a:lnSpc>
              <a:spcBef>
                <a:spcPts val="0"/>
              </a:spcBef>
              <a:spcAft>
                <a:spcPts val="0"/>
              </a:spcAft>
              <a:buClr>
                <a:srgbClr val="A1C448"/>
              </a:buClr>
              <a:buSzPts val="2800"/>
              <a:buNone/>
              <a:defRPr sz="2800">
                <a:solidFill>
                  <a:srgbClr val="A1C448"/>
                </a:solidFill>
              </a:defRPr>
            </a:lvl3pPr>
            <a:lvl4pPr lvl="3" rtl="0" algn="ctr">
              <a:lnSpc>
                <a:spcPct val="100000"/>
              </a:lnSpc>
              <a:spcBef>
                <a:spcPts val="0"/>
              </a:spcBef>
              <a:spcAft>
                <a:spcPts val="0"/>
              </a:spcAft>
              <a:buClr>
                <a:srgbClr val="A1C448"/>
              </a:buClr>
              <a:buSzPts val="2800"/>
              <a:buNone/>
              <a:defRPr sz="2800">
                <a:solidFill>
                  <a:srgbClr val="A1C448"/>
                </a:solidFill>
              </a:defRPr>
            </a:lvl4pPr>
            <a:lvl5pPr lvl="4" rtl="0" algn="ctr">
              <a:lnSpc>
                <a:spcPct val="100000"/>
              </a:lnSpc>
              <a:spcBef>
                <a:spcPts val="0"/>
              </a:spcBef>
              <a:spcAft>
                <a:spcPts val="0"/>
              </a:spcAft>
              <a:buClr>
                <a:srgbClr val="A1C448"/>
              </a:buClr>
              <a:buSzPts val="2800"/>
              <a:buNone/>
              <a:defRPr sz="2800">
                <a:solidFill>
                  <a:srgbClr val="A1C448"/>
                </a:solidFill>
              </a:defRPr>
            </a:lvl5pPr>
            <a:lvl6pPr lvl="5" rtl="0" algn="ctr">
              <a:lnSpc>
                <a:spcPct val="100000"/>
              </a:lnSpc>
              <a:spcBef>
                <a:spcPts val="0"/>
              </a:spcBef>
              <a:spcAft>
                <a:spcPts val="0"/>
              </a:spcAft>
              <a:buClr>
                <a:srgbClr val="A1C448"/>
              </a:buClr>
              <a:buSzPts val="2800"/>
              <a:buNone/>
              <a:defRPr sz="2800">
                <a:solidFill>
                  <a:srgbClr val="A1C448"/>
                </a:solidFill>
              </a:defRPr>
            </a:lvl6pPr>
            <a:lvl7pPr lvl="6" rtl="0" algn="ctr">
              <a:lnSpc>
                <a:spcPct val="100000"/>
              </a:lnSpc>
              <a:spcBef>
                <a:spcPts val="0"/>
              </a:spcBef>
              <a:spcAft>
                <a:spcPts val="0"/>
              </a:spcAft>
              <a:buClr>
                <a:srgbClr val="A1C448"/>
              </a:buClr>
              <a:buSzPts val="2800"/>
              <a:buNone/>
              <a:defRPr sz="2800">
                <a:solidFill>
                  <a:srgbClr val="A1C448"/>
                </a:solidFill>
              </a:defRPr>
            </a:lvl7pPr>
            <a:lvl8pPr lvl="7" rtl="0" algn="ctr">
              <a:lnSpc>
                <a:spcPct val="100000"/>
              </a:lnSpc>
              <a:spcBef>
                <a:spcPts val="0"/>
              </a:spcBef>
              <a:spcAft>
                <a:spcPts val="0"/>
              </a:spcAft>
              <a:buClr>
                <a:srgbClr val="A1C448"/>
              </a:buClr>
              <a:buSzPts val="2800"/>
              <a:buNone/>
              <a:defRPr sz="2800">
                <a:solidFill>
                  <a:srgbClr val="A1C448"/>
                </a:solidFill>
              </a:defRPr>
            </a:lvl8pPr>
            <a:lvl9pPr lvl="8" rtl="0" algn="ctr">
              <a:lnSpc>
                <a:spcPct val="100000"/>
              </a:lnSpc>
              <a:spcBef>
                <a:spcPts val="0"/>
              </a:spcBef>
              <a:spcAft>
                <a:spcPts val="0"/>
              </a:spcAft>
              <a:buClr>
                <a:srgbClr val="A1C448"/>
              </a:buClr>
              <a:buSzPts val="2800"/>
              <a:buNone/>
              <a:defRPr sz="2800">
                <a:solidFill>
                  <a:srgbClr val="A1C448"/>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BIG_NUMBER_1_1_2">
    <p:spTree>
      <p:nvGrpSpPr>
        <p:cNvPr id="63" name="Shape 63"/>
        <p:cNvGrpSpPr/>
        <p:nvPr/>
      </p:nvGrpSpPr>
      <p:grpSpPr>
        <a:xfrm>
          <a:off x="0" y="0"/>
          <a:ext cx="0" cy="0"/>
          <a:chOff x="0" y="0"/>
          <a:chExt cx="0" cy="0"/>
        </a:xfrm>
      </p:grpSpPr>
      <p:sp>
        <p:nvSpPr>
          <p:cNvPr id="64" name="Google Shape;64;p16"/>
          <p:cNvSpPr txBox="1"/>
          <p:nvPr>
            <p:ph type="ctrTitle"/>
          </p:nvPr>
        </p:nvSpPr>
        <p:spPr>
          <a:xfrm>
            <a:off x="615225" y="333450"/>
            <a:ext cx="5403600" cy="6063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1pPr>
            <a:lvl2pPr lvl="1"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2pPr>
            <a:lvl3pPr lvl="2"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3pPr>
            <a:lvl4pPr lvl="3"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4pPr>
            <a:lvl5pPr lvl="4"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5pPr>
            <a:lvl6pPr lvl="5"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6pPr>
            <a:lvl7pPr lvl="6"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7pPr>
            <a:lvl8pPr lvl="7"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8pPr>
            <a:lvl9pPr lvl="8"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65" name="Google Shape;65;p16"/>
          <p:cNvSpPr txBox="1"/>
          <p:nvPr>
            <p:ph idx="1" type="body"/>
          </p:nvPr>
        </p:nvSpPr>
        <p:spPr>
          <a:xfrm>
            <a:off x="720000" y="1381075"/>
            <a:ext cx="5972700" cy="3416400"/>
          </a:xfrm>
          <a:prstGeom prst="rect">
            <a:avLst/>
          </a:prstGeom>
          <a:noFill/>
          <a:ln>
            <a:noFill/>
          </a:ln>
        </p:spPr>
        <p:txBody>
          <a:bodyPr anchorCtr="0" anchor="t" bIns="91425" lIns="91425" spcFirstLastPara="1" rIns="91425" wrap="square" tIns="91425">
            <a:noAutofit/>
          </a:bodyPr>
          <a:lstStyle>
            <a:lvl1pPr indent="-292100" lvl="0" marL="457200" rtl="0" algn="l">
              <a:lnSpc>
                <a:spcPct val="115000"/>
              </a:lnSpc>
              <a:spcBef>
                <a:spcPts val="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1pPr>
            <a:lvl2pPr indent="-292100" lvl="1" marL="914400" rtl="0" algn="l">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2pPr>
            <a:lvl3pPr indent="-292100" lvl="2" marL="1371600" rtl="0" algn="l">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3pPr>
            <a:lvl4pPr indent="-292100" lvl="3" marL="1828800" rtl="0" algn="l">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4pPr>
            <a:lvl5pPr indent="-292100" lvl="4" marL="2286000" rtl="0" algn="l">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5pPr>
            <a:lvl6pPr indent="-292100" lvl="5" marL="2743200" rtl="0" algn="l">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6pPr>
            <a:lvl7pPr indent="-292100" lvl="6" marL="3200400" rtl="0" algn="l">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7pPr>
            <a:lvl8pPr indent="-292100" lvl="7" marL="3657600" rtl="0" algn="l">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8pPr>
            <a:lvl9pPr indent="-292100" lvl="8" marL="4114800" rtl="0" algn="l">
              <a:lnSpc>
                <a:spcPct val="115000"/>
              </a:lnSpc>
              <a:spcBef>
                <a:spcPts val="1600"/>
              </a:spcBef>
              <a:spcAft>
                <a:spcPts val="1600"/>
              </a:spcAft>
              <a:buClr>
                <a:schemeClr val="dk1"/>
              </a:buClr>
              <a:buSzPts val="1000"/>
              <a:buFont typeface="Oxygen Light"/>
              <a:buChar char="■"/>
              <a:defRPr sz="1000">
                <a:solidFill>
                  <a:schemeClr val="dk1"/>
                </a:solidFill>
                <a:latin typeface="Oxygen Light"/>
                <a:ea typeface="Oxygen Light"/>
                <a:cs typeface="Oxygen Light"/>
                <a:sym typeface="Oxygen Light"/>
              </a:defRPr>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guide id="3" pos="5306">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IG_NUMBER_1">
    <p:spTree>
      <p:nvGrpSpPr>
        <p:cNvPr id="66" name="Shape 66"/>
        <p:cNvGrpSpPr/>
        <p:nvPr/>
      </p:nvGrpSpPr>
      <p:grpSpPr>
        <a:xfrm>
          <a:off x="0" y="0"/>
          <a:ext cx="0" cy="0"/>
          <a:chOff x="0" y="0"/>
          <a:chExt cx="0" cy="0"/>
        </a:xfrm>
      </p:grpSpPr>
      <p:sp>
        <p:nvSpPr>
          <p:cNvPr id="67" name="Google Shape;67;p17"/>
          <p:cNvSpPr txBox="1"/>
          <p:nvPr>
            <p:ph type="title"/>
          </p:nvPr>
        </p:nvSpPr>
        <p:spPr>
          <a:xfrm>
            <a:off x="1149900" y="1434750"/>
            <a:ext cx="993600" cy="606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3000"/>
              <a:buNone/>
              <a:defRPr sz="3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p:txBody>
      </p:sp>
      <p:sp>
        <p:nvSpPr>
          <p:cNvPr id="68" name="Google Shape;68;p17"/>
          <p:cNvSpPr txBox="1"/>
          <p:nvPr>
            <p:ph idx="2" type="ctrTitle"/>
          </p:nvPr>
        </p:nvSpPr>
        <p:spPr>
          <a:xfrm>
            <a:off x="615225" y="333450"/>
            <a:ext cx="5403600" cy="6063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1pPr>
            <a:lvl2pPr lvl="1"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2pPr>
            <a:lvl3pPr lvl="2"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3pPr>
            <a:lvl4pPr lvl="3"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4pPr>
            <a:lvl5pPr lvl="4"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5pPr>
            <a:lvl6pPr lvl="5"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6pPr>
            <a:lvl7pPr lvl="6"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7pPr>
            <a:lvl8pPr lvl="7"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8pPr>
            <a:lvl9pPr lvl="8"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69" name="Google Shape;69;p17"/>
          <p:cNvSpPr txBox="1"/>
          <p:nvPr>
            <p:ph idx="3" type="ctrTitle"/>
          </p:nvPr>
        </p:nvSpPr>
        <p:spPr>
          <a:xfrm>
            <a:off x="592050" y="1897875"/>
            <a:ext cx="2109300" cy="6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70" name="Google Shape;70;p17"/>
          <p:cNvSpPr txBox="1"/>
          <p:nvPr>
            <p:ph idx="1" type="subTitle"/>
          </p:nvPr>
        </p:nvSpPr>
        <p:spPr>
          <a:xfrm>
            <a:off x="568800" y="2181800"/>
            <a:ext cx="21558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1" name="Google Shape;71;p17"/>
          <p:cNvSpPr txBox="1"/>
          <p:nvPr>
            <p:ph idx="4" type="title"/>
          </p:nvPr>
        </p:nvSpPr>
        <p:spPr>
          <a:xfrm>
            <a:off x="1149900" y="2974400"/>
            <a:ext cx="993600" cy="606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3000"/>
              <a:buNone/>
              <a:defRPr sz="3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p:txBody>
      </p:sp>
      <p:sp>
        <p:nvSpPr>
          <p:cNvPr id="72" name="Google Shape;72;p17"/>
          <p:cNvSpPr txBox="1"/>
          <p:nvPr>
            <p:ph idx="5" type="ctrTitle"/>
          </p:nvPr>
        </p:nvSpPr>
        <p:spPr>
          <a:xfrm>
            <a:off x="592050" y="3437525"/>
            <a:ext cx="2109300" cy="6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73" name="Google Shape;73;p17"/>
          <p:cNvSpPr txBox="1"/>
          <p:nvPr>
            <p:ph idx="6" type="subTitle"/>
          </p:nvPr>
        </p:nvSpPr>
        <p:spPr>
          <a:xfrm>
            <a:off x="568800" y="3721450"/>
            <a:ext cx="21558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4" name="Google Shape;74;p17"/>
          <p:cNvSpPr txBox="1"/>
          <p:nvPr>
            <p:ph idx="7" type="title"/>
          </p:nvPr>
        </p:nvSpPr>
        <p:spPr>
          <a:xfrm>
            <a:off x="3305700" y="1434750"/>
            <a:ext cx="993600" cy="606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3000"/>
              <a:buNone/>
              <a:defRPr sz="3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p:txBody>
      </p:sp>
      <p:sp>
        <p:nvSpPr>
          <p:cNvPr id="75" name="Google Shape;75;p17"/>
          <p:cNvSpPr txBox="1"/>
          <p:nvPr>
            <p:ph idx="8" type="ctrTitle"/>
          </p:nvPr>
        </p:nvSpPr>
        <p:spPr>
          <a:xfrm>
            <a:off x="2747850" y="1897875"/>
            <a:ext cx="2109300" cy="6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76" name="Google Shape;76;p17"/>
          <p:cNvSpPr txBox="1"/>
          <p:nvPr>
            <p:ph idx="9" type="subTitle"/>
          </p:nvPr>
        </p:nvSpPr>
        <p:spPr>
          <a:xfrm>
            <a:off x="2724600" y="2181800"/>
            <a:ext cx="21558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7" name="Google Shape;77;p17"/>
          <p:cNvSpPr txBox="1"/>
          <p:nvPr>
            <p:ph idx="13" type="title"/>
          </p:nvPr>
        </p:nvSpPr>
        <p:spPr>
          <a:xfrm>
            <a:off x="3305700" y="2974400"/>
            <a:ext cx="993600" cy="606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3000"/>
              <a:buNone/>
              <a:defRPr sz="3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p:txBody>
      </p:sp>
      <p:sp>
        <p:nvSpPr>
          <p:cNvPr id="78" name="Google Shape;78;p17"/>
          <p:cNvSpPr txBox="1"/>
          <p:nvPr>
            <p:ph idx="14" type="ctrTitle"/>
          </p:nvPr>
        </p:nvSpPr>
        <p:spPr>
          <a:xfrm>
            <a:off x="2747850" y="3437525"/>
            <a:ext cx="2109300" cy="6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79" name="Google Shape;79;p17"/>
          <p:cNvSpPr txBox="1"/>
          <p:nvPr>
            <p:ph idx="15" type="subTitle"/>
          </p:nvPr>
        </p:nvSpPr>
        <p:spPr>
          <a:xfrm>
            <a:off x="2724600" y="3721450"/>
            <a:ext cx="21558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80" name="Google Shape;80;p17"/>
          <p:cNvSpPr txBox="1"/>
          <p:nvPr>
            <p:ph idx="16" type="title"/>
          </p:nvPr>
        </p:nvSpPr>
        <p:spPr>
          <a:xfrm>
            <a:off x="5470096" y="1434750"/>
            <a:ext cx="993600" cy="606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3000"/>
              <a:buNone/>
              <a:defRPr sz="3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p:txBody>
      </p:sp>
      <p:sp>
        <p:nvSpPr>
          <p:cNvPr id="81" name="Google Shape;81;p17"/>
          <p:cNvSpPr txBox="1"/>
          <p:nvPr>
            <p:ph idx="17" type="ctrTitle"/>
          </p:nvPr>
        </p:nvSpPr>
        <p:spPr>
          <a:xfrm>
            <a:off x="4912246" y="1897875"/>
            <a:ext cx="2109300" cy="6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82" name="Google Shape;82;p17"/>
          <p:cNvSpPr txBox="1"/>
          <p:nvPr>
            <p:ph idx="18" type="subTitle"/>
          </p:nvPr>
        </p:nvSpPr>
        <p:spPr>
          <a:xfrm>
            <a:off x="4888996" y="2181800"/>
            <a:ext cx="21558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83" name="Google Shape;83;p17"/>
          <p:cNvSpPr txBox="1"/>
          <p:nvPr>
            <p:ph idx="19" type="title"/>
          </p:nvPr>
        </p:nvSpPr>
        <p:spPr>
          <a:xfrm>
            <a:off x="5470096" y="2974400"/>
            <a:ext cx="993600" cy="606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3000"/>
              <a:buNone/>
              <a:defRPr sz="3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p:txBody>
      </p:sp>
      <p:sp>
        <p:nvSpPr>
          <p:cNvPr id="84" name="Google Shape;84;p17"/>
          <p:cNvSpPr txBox="1"/>
          <p:nvPr>
            <p:ph idx="20" type="ctrTitle"/>
          </p:nvPr>
        </p:nvSpPr>
        <p:spPr>
          <a:xfrm>
            <a:off x="4912246" y="3437525"/>
            <a:ext cx="2109300" cy="6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85" name="Google Shape;85;p17"/>
          <p:cNvSpPr txBox="1"/>
          <p:nvPr>
            <p:ph idx="21" type="subTitle"/>
          </p:nvPr>
        </p:nvSpPr>
        <p:spPr>
          <a:xfrm>
            <a:off x="4888996" y="3721450"/>
            <a:ext cx="21558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BIG_NUMBER_1_1_3">
    <p:spTree>
      <p:nvGrpSpPr>
        <p:cNvPr id="86" name="Shape 86"/>
        <p:cNvGrpSpPr/>
        <p:nvPr/>
      </p:nvGrpSpPr>
      <p:grpSpPr>
        <a:xfrm>
          <a:off x="0" y="0"/>
          <a:ext cx="0" cy="0"/>
          <a:chOff x="0" y="0"/>
          <a:chExt cx="0" cy="0"/>
        </a:xfrm>
      </p:grpSpPr>
      <p:sp>
        <p:nvSpPr>
          <p:cNvPr id="87" name="Google Shape;87;p18"/>
          <p:cNvSpPr txBox="1"/>
          <p:nvPr>
            <p:ph type="ctrTitle"/>
          </p:nvPr>
        </p:nvSpPr>
        <p:spPr>
          <a:xfrm>
            <a:off x="1870200" y="2127525"/>
            <a:ext cx="5403600" cy="2505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1pPr>
            <a:lvl2pPr lvl="1" rtl="0" algn="ctr">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2pPr>
            <a:lvl3pPr lvl="2" rtl="0" algn="ctr">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3pPr>
            <a:lvl4pPr lvl="3" rtl="0" algn="ctr">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4pPr>
            <a:lvl5pPr lvl="4" rtl="0" algn="ctr">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5pPr>
            <a:lvl6pPr lvl="5" rtl="0" algn="ctr">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6pPr>
            <a:lvl7pPr lvl="6" rtl="0" algn="ctr">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7pPr>
            <a:lvl8pPr lvl="7" rtl="0" algn="ctr">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8pPr>
            <a:lvl9pPr lvl="8" rtl="0" algn="ctr">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88" name="Google Shape;88;p18"/>
          <p:cNvSpPr txBox="1"/>
          <p:nvPr>
            <p:ph idx="1" type="subTitle"/>
          </p:nvPr>
        </p:nvSpPr>
        <p:spPr>
          <a:xfrm>
            <a:off x="3013650" y="2454225"/>
            <a:ext cx="3116700" cy="15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89" name="Google Shape;89;p18"/>
          <p:cNvSpPr txBox="1"/>
          <p:nvPr>
            <p:ph idx="2" type="title"/>
          </p:nvPr>
        </p:nvSpPr>
        <p:spPr>
          <a:xfrm>
            <a:off x="3897150" y="1361375"/>
            <a:ext cx="1349700" cy="606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guide id="3" pos="5306">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BIG_NUMBER_1_1">
    <p:spTree>
      <p:nvGrpSpPr>
        <p:cNvPr id="90" name="Shape 90"/>
        <p:cNvGrpSpPr/>
        <p:nvPr/>
      </p:nvGrpSpPr>
      <p:grpSpPr>
        <a:xfrm>
          <a:off x="0" y="0"/>
          <a:ext cx="0" cy="0"/>
          <a:chOff x="0" y="0"/>
          <a:chExt cx="0" cy="0"/>
        </a:xfrm>
      </p:grpSpPr>
      <p:sp>
        <p:nvSpPr>
          <p:cNvPr id="91" name="Google Shape;91;p19"/>
          <p:cNvSpPr txBox="1"/>
          <p:nvPr>
            <p:ph type="ctrTitle"/>
          </p:nvPr>
        </p:nvSpPr>
        <p:spPr>
          <a:xfrm>
            <a:off x="615225" y="333450"/>
            <a:ext cx="5403600" cy="6063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1pPr>
            <a:lvl2pPr lvl="1"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2pPr>
            <a:lvl3pPr lvl="2"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3pPr>
            <a:lvl4pPr lvl="3"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4pPr>
            <a:lvl5pPr lvl="4"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5pPr>
            <a:lvl6pPr lvl="5"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6pPr>
            <a:lvl7pPr lvl="6"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7pPr>
            <a:lvl8pPr lvl="7"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8pPr>
            <a:lvl9pPr lvl="8"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92" name="Google Shape;92;p19"/>
          <p:cNvSpPr txBox="1"/>
          <p:nvPr>
            <p:ph idx="1" type="subTitle"/>
          </p:nvPr>
        </p:nvSpPr>
        <p:spPr>
          <a:xfrm>
            <a:off x="3013650" y="3216225"/>
            <a:ext cx="3116700" cy="15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guide id="3" pos="5306">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BIG_NUMBER_1_1_1">
    <p:spTree>
      <p:nvGrpSpPr>
        <p:cNvPr id="93" name="Shape 93"/>
        <p:cNvGrpSpPr/>
        <p:nvPr/>
      </p:nvGrpSpPr>
      <p:grpSpPr>
        <a:xfrm>
          <a:off x="0" y="0"/>
          <a:ext cx="0" cy="0"/>
          <a:chOff x="0" y="0"/>
          <a:chExt cx="0" cy="0"/>
        </a:xfrm>
      </p:grpSpPr>
      <p:sp>
        <p:nvSpPr>
          <p:cNvPr id="94" name="Google Shape;94;p20"/>
          <p:cNvSpPr txBox="1"/>
          <p:nvPr>
            <p:ph type="ctrTitle"/>
          </p:nvPr>
        </p:nvSpPr>
        <p:spPr>
          <a:xfrm>
            <a:off x="615225" y="333450"/>
            <a:ext cx="5403600" cy="6063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1pPr>
            <a:lvl2pPr lvl="1"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2pPr>
            <a:lvl3pPr lvl="2"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3pPr>
            <a:lvl4pPr lvl="3"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4pPr>
            <a:lvl5pPr lvl="4"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5pPr>
            <a:lvl6pPr lvl="5"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6pPr>
            <a:lvl7pPr lvl="6"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7pPr>
            <a:lvl8pPr lvl="7"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8pPr>
            <a:lvl9pPr lvl="8"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95" name="Google Shape;95;p20"/>
          <p:cNvSpPr txBox="1"/>
          <p:nvPr>
            <p:ph idx="1" type="subTitle"/>
          </p:nvPr>
        </p:nvSpPr>
        <p:spPr>
          <a:xfrm>
            <a:off x="996675" y="2313900"/>
            <a:ext cx="3116700" cy="1506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100"/>
              <a:buNone/>
              <a:defRPr sz="1100"/>
            </a:lvl1pPr>
            <a:lvl2pPr lvl="1" rtl="0" algn="l">
              <a:lnSpc>
                <a:spcPct val="100000"/>
              </a:lnSpc>
              <a:spcBef>
                <a:spcPts val="0"/>
              </a:spcBef>
              <a:spcAft>
                <a:spcPts val="0"/>
              </a:spcAft>
              <a:buSzPts val="1000"/>
              <a:buNone/>
              <a:defRPr sz="1000"/>
            </a:lvl2pPr>
            <a:lvl3pPr lvl="2" rtl="0" algn="l">
              <a:lnSpc>
                <a:spcPct val="100000"/>
              </a:lnSpc>
              <a:spcBef>
                <a:spcPts val="0"/>
              </a:spcBef>
              <a:spcAft>
                <a:spcPts val="0"/>
              </a:spcAft>
              <a:buSzPts val="1000"/>
              <a:buNone/>
              <a:defRPr sz="1000"/>
            </a:lvl3pPr>
            <a:lvl4pPr lvl="3" rtl="0" algn="l">
              <a:lnSpc>
                <a:spcPct val="100000"/>
              </a:lnSpc>
              <a:spcBef>
                <a:spcPts val="0"/>
              </a:spcBef>
              <a:spcAft>
                <a:spcPts val="0"/>
              </a:spcAft>
              <a:buSzPts val="1000"/>
              <a:buNone/>
              <a:defRPr sz="1000"/>
            </a:lvl4pPr>
            <a:lvl5pPr lvl="4" rtl="0" algn="l">
              <a:lnSpc>
                <a:spcPct val="100000"/>
              </a:lnSpc>
              <a:spcBef>
                <a:spcPts val="0"/>
              </a:spcBef>
              <a:spcAft>
                <a:spcPts val="0"/>
              </a:spcAft>
              <a:buSzPts val="1000"/>
              <a:buNone/>
              <a:defRPr sz="1000"/>
            </a:lvl5pPr>
            <a:lvl6pPr lvl="5" rtl="0" algn="l">
              <a:lnSpc>
                <a:spcPct val="100000"/>
              </a:lnSpc>
              <a:spcBef>
                <a:spcPts val="0"/>
              </a:spcBef>
              <a:spcAft>
                <a:spcPts val="0"/>
              </a:spcAft>
              <a:buSzPts val="1000"/>
              <a:buNone/>
              <a:defRPr sz="1000"/>
            </a:lvl6pPr>
            <a:lvl7pPr lvl="6" rtl="0" algn="l">
              <a:lnSpc>
                <a:spcPct val="100000"/>
              </a:lnSpc>
              <a:spcBef>
                <a:spcPts val="0"/>
              </a:spcBef>
              <a:spcAft>
                <a:spcPts val="0"/>
              </a:spcAft>
              <a:buSzPts val="1000"/>
              <a:buNone/>
              <a:defRPr sz="1000"/>
            </a:lvl7pPr>
            <a:lvl8pPr lvl="7" rtl="0" algn="l">
              <a:lnSpc>
                <a:spcPct val="100000"/>
              </a:lnSpc>
              <a:spcBef>
                <a:spcPts val="0"/>
              </a:spcBef>
              <a:spcAft>
                <a:spcPts val="0"/>
              </a:spcAft>
              <a:buSzPts val="1000"/>
              <a:buNone/>
              <a:defRPr sz="1000"/>
            </a:lvl8pPr>
            <a:lvl9pPr lvl="8" rtl="0" algn="l">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guide id="3" pos="5306">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BIG_NUMBER_1_2">
    <p:spTree>
      <p:nvGrpSpPr>
        <p:cNvPr id="96" name="Shape 96"/>
        <p:cNvGrpSpPr/>
        <p:nvPr/>
      </p:nvGrpSpPr>
      <p:grpSpPr>
        <a:xfrm>
          <a:off x="0" y="0"/>
          <a:ext cx="0" cy="0"/>
          <a:chOff x="0" y="0"/>
          <a:chExt cx="0" cy="0"/>
        </a:xfrm>
      </p:grpSpPr>
      <p:sp>
        <p:nvSpPr>
          <p:cNvPr id="97" name="Google Shape;97;p21"/>
          <p:cNvSpPr txBox="1"/>
          <p:nvPr>
            <p:ph type="ctrTitle"/>
          </p:nvPr>
        </p:nvSpPr>
        <p:spPr>
          <a:xfrm>
            <a:off x="615225" y="333450"/>
            <a:ext cx="5403600" cy="6063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1pPr>
            <a:lvl2pPr lvl="1"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2pPr>
            <a:lvl3pPr lvl="2"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3pPr>
            <a:lvl4pPr lvl="3"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4pPr>
            <a:lvl5pPr lvl="4"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5pPr>
            <a:lvl6pPr lvl="5"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6pPr>
            <a:lvl7pPr lvl="6"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7pPr>
            <a:lvl8pPr lvl="7"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8pPr>
            <a:lvl9pPr lvl="8"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98" name="Google Shape;98;p21"/>
          <p:cNvSpPr txBox="1"/>
          <p:nvPr>
            <p:ph idx="2" type="ctrTitle"/>
          </p:nvPr>
        </p:nvSpPr>
        <p:spPr>
          <a:xfrm>
            <a:off x="1209150" y="2894325"/>
            <a:ext cx="2109300" cy="6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99" name="Google Shape;99;p21"/>
          <p:cNvSpPr txBox="1"/>
          <p:nvPr>
            <p:ph idx="1" type="subTitle"/>
          </p:nvPr>
        </p:nvSpPr>
        <p:spPr>
          <a:xfrm>
            <a:off x="1304250" y="3178250"/>
            <a:ext cx="19191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00" name="Google Shape;100;p21"/>
          <p:cNvSpPr txBox="1"/>
          <p:nvPr>
            <p:ph idx="3" type="ctrTitle"/>
          </p:nvPr>
        </p:nvSpPr>
        <p:spPr>
          <a:xfrm>
            <a:off x="3517350" y="2894325"/>
            <a:ext cx="2109300" cy="6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01" name="Google Shape;101;p21"/>
          <p:cNvSpPr txBox="1"/>
          <p:nvPr>
            <p:ph idx="4" type="subTitle"/>
          </p:nvPr>
        </p:nvSpPr>
        <p:spPr>
          <a:xfrm>
            <a:off x="3612450" y="3178250"/>
            <a:ext cx="19191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02" name="Google Shape;102;p21"/>
          <p:cNvSpPr txBox="1"/>
          <p:nvPr>
            <p:ph idx="5" type="ctrTitle"/>
          </p:nvPr>
        </p:nvSpPr>
        <p:spPr>
          <a:xfrm>
            <a:off x="5825550" y="2894325"/>
            <a:ext cx="2109300" cy="6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03" name="Google Shape;103;p21"/>
          <p:cNvSpPr txBox="1"/>
          <p:nvPr>
            <p:ph idx="6" type="subTitle"/>
          </p:nvPr>
        </p:nvSpPr>
        <p:spPr>
          <a:xfrm>
            <a:off x="5920650" y="3178250"/>
            <a:ext cx="19191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BIG_NUMBER_1_2_1">
    <p:spTree>
      <p:nvGrpSpPr>
        <p:cNvPr id="104" name="Shape 104"/>
        <p:cNvGrpSpPr/>
        <p:nvPr/>
      </p:nvGrpSpPr>
      <p:grpSpPr>
        <a:xfrm>
          <a:off x="0" y="0"/>
          <a:ext cx="0" cy="0"/>
          <a:chOff x="0" y="0"/>
          <a:chExt cx="0" cy="0"/>
        </a:xfrm>
      </p:grpSpPr>
      <p:sp>
        <p:nvSpPr>
          <p:cNvPr id="105" name="Google Shape;105;p22"/>
          <p:cNvSpPr txBox="1"/>
          <p:nvPr>
            <p:ph type="ctrTitle"/>
          </p:nvPr>
        </p:nvSpPr>
        <p:spPr>
          <a:xfrm>
            <a:off x="615225" y="333450"/>
            <a:ext cx="5403600" cy="6063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1pPr>
            <a:lvl2pPr lvl="1"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2pPr>
            <a:lvl3pPr lvl="2"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3pPr>
            <a:lvl4pPr lvl="3"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4pPr>
            <a:lvl5pPr lvl="4"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5pPr>
            <a:lvl6pPr lvl="5"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6pPr>
            <a:lvl7pPr lvl="6"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7pPr>
            <a:lvl8pPr lvl="7"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8pPr>
            <a:lvl9pPr lvl="8"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106" name="Google Shape;106;p22"/>
          <p:cNvSpPr txBox="1"/>
          <p:nvPr>
            <p:ph idx="2" type="ctrTitle"/>
          </p:nvPr>
        </p:nvSpPr>
        <p:spPr>
          <a:xfrm>
            <a:off x="790539" y="1848588"/>
            <a:ext cx="1765800" cy="6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07" name="Google Shape;107;p22"/>
          <p:cNvSpPr txBox="1"/>
          <p:nvPr>
            <p:ph idx="1" type="subTitle"/>
          </p:nvPr>
        </p:nvSpPr>
        <p:spPr>
          <a:xfrm>
            <a:off x="771075" y="2132513"/>
            <a:ext cx="18048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08" name="Google Shape;108;p22"/>
          <p:cNvSpPr txBox="1"/>
          <p:nvPr>
            <p:ph idx="3" type="ctrTitle"/>
          </p:nvPr>
        </p:nvSpPr>
        <p:spPr>
          <a:xfrm>
            <a:off x="2722896" y="2839188"/>
            <a:ext cx="1765800" cy="6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09" name="Google Shape;109;p22"/>
          <p:cNvSpPr txBox="1"/>
          <p:nvPr>
            <p:ph idx="4" type="subTitle"/>
          </p:nvPr>
        </p:nvSpPr>
        <p:spPr>
          <a:xfrm>
            <a:off x="2703432" y="3123113"/>
            <a:ext cx="18048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10" name="Google Shape;110;p22"/>
          <p:cNvSpPr txBox="1"/>
          <p:nvPr>
            <p:ph idx="5" type="ctrTitle"/>
          </p:nvPr>
        </p:nvSpPr>
        <p:spPr>
          <a:xfrm>
            <a:off x="4655242" y="1848588"/>
            <a:ext cx="1765800" cy="6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11" name="Google Shape;111;p22"/>
          <p:cNvSpPr txBox="1"/>
          <p:nvPr>
            <p:ph idx="6" type="subTitle"/>
          </p:nvPr>
        </p:nvSpPr>
        <p:spPr>
          <a:xfrm>
            <a:off x="4635778" y="2132513"/>
            <a:ext cx="18048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12" name="Google Shape;112;p22"/>
          <p:cNvSpPr txBox="1"/>
          <p:nvPr>
            <p:ph idx="7" type="ctrTitle"/>
          </p:nvPr>
        </p:nvSpPr>
        <p:spPr>
          <a:xfrm>
            <a:off x="6587592" y="2839188"/>
            <a:ext cx="1765800" cy="6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13" name="Google Shape;113;p22"/>
          <p:cNvSpPr txBox="1"/>
          <p:nvPr>
            <p:ph idx="8" type="subTitle"/>
          </p:nvPr>
        </p:nvSpPr>
        <p:spPr>
          <a:xfrm>
            <a:off x="6568128" y="3123113"/>
            <a:ext cx="18048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BIG_NUMBER_1_1_1_1">
    <p:spTree>
      <p:nvGrpSpPr>
        <p:cNvPr id="114" name="Shape 114"/>
        <p:cNvGrpSpPr/>
        <p:nvPr/>
      </p:nvGrpSpPr>
      <p:grpSpPr>
        <a:xfrm>
          <a:off x="0" y="0"/>
          <a:ext cx="0" cy="0"/>
          <a:chOff x="0" y="0"/>
          <a:chExt cx="0" cy="0"/>
        </a:xfrm>
      </p:grpSpPr>
      <p:sp>
        <p:nvSpPr>
          <p:cNvPr id="115" name="Google Shape;115;p23"/>
          <p:cNvSpPr txBox="1"/>
          <p:nvPr>
            <p:ph type="ctrTitle"/>
          </p:nvPr>
        </p:nvSpPr>
        <p:spPr>
          <a:xfrm>
            <a:off x="615225" y="333450"/>
            <a:ext cx="5403600" cy="6063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1pPr>
            <a:lvl2pPr lvl="1"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2pPr>
            <a:lvl3pPr lvl="2"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3pPr>
            <a:lvl4pPr lvl="3"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4pPr>
            <a:lvl5pPr lvl="4"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5pPr>
            <a:lvl6pPr lvl="5"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6pPr>
            <a:lvl7pPr lvl="6"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7pPr>
            <a:lvl8pPr lvl="7"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8pPr>
            <a:lvl9pPr lvl="8"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guide id="3" pos="5306">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p:cSld name="BIG_NUMBER_1_3">
    <p:spTree>
      <p:nvGrpSpPr>
        <p:cNvPr id="116" name="Shape 116"/>
        <p:cNvGrpSpPr/>
        <p:nvPr/>
      </p:nvGrpSpPr>
      <p:grpSpPr>
        <a:xfrm>
          <a:off x="0" y="0"/>
          <a:ext cx="0" cy="0"/>
          <a:chOff x="0" y="0"/>
          <a:chExt cx="0" cy="0"/>
        </a:xfrm>
      </p:grpSpPr>
      <p:sp>
        <p:nvSpPr>
          <p:cNvPr id="117" name="Google Shape;117;p24"/>
          <p:cNvSpPr txBox="1"/>
          <p:nvPr>
            <p:ph type="title"/>
          </p:nvPr>
        </p:nvSpPr>
        <p:spPr>
          <a:xfrm>
            <a:off x="6395719" y="948932"/>
            <a:ext cx="1139100" cy="606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None/>
              <a:defRPr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18" name="Google Shape;118;p24"/>
          <p:cNvSpPr txBox="1"/>
          <p:nvPr>
            <p:ph idx="2" type="ctrTitle"/>
          </p:nvPr>
        </p:nvSpPr>
        <p:spPr>
          <a:xfrm>
            <a:off x="615225" y="333450"/>
            <a:ext cx="5403600" cy="6063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1pPr>
            <a:lvl2pPr lvl="1"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2pPr>
            <a:lvl3pPr lvl="2"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3pPr>
            <a:lvl4pPr lvl="3"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4pPr>
            <a:lvl5pPr lvl="4"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5pPr>
            <a:lvl6pPr lvl="5"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6pPr>
            <a:lvl7pPr lvl="6"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7pPr>
            <a:lvl8pPr lvl="7"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8pPr>
            <a:lvl9pPr lvl="8"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119" name="Google Shape;119;p24"/>
          <p:cNvSpPr txBox="1"/>
          <p:nvPr>
            <p:ph idx="3" type="ctrTitle"/>
          </p:nvPr>
        </p:nvSpPr>
        <p:spPr>
          <a:xfrm>
            <a:off x="5756156" y="1414183"/>
            <a:ext cx="2418300" cy="6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20" name="Google Shape;120;p24"/>
          <p:cNvSpPr txBox="1"/>
          <p:nvPr>
            <p:ph idx="1" type="subTitle"/>
          </p:nvPr>
        </p:nvSpPr>
        <p:spPr>
          <a:xfrm>
            <a:off x="5729500" y="1654592"/>
            <a:ext cx="24717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21" name="Google Shape;121;p24"/>
          <p:cNvSpPr txBox="1"/>
          <p:nvPr>
            <p:ph idx="4" type="title"/>
          </p:nvPr>
        </p:nvSpPr>
        <p:spPr>
          <a:xfrm>
            <a:off x="6395719" y="3460603"/>
            <a:ext cx="1139100" cy="606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None/>
              <a:defRPr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22" name="Google Shape;122;p24"/>
          <p:cNvSpPr txBox="1"/>
          <p:nvPr>
            <p:ph idx="5" type="ctrTitle"/>
          </p:nvPr>
        </p:nvSpPr>
        <p:spPr>
          <a:xfrm>
            <a:off x="5756156" y="3925854"/>
            <a:ext cx="2418300" cy="6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23" name="Google Shape;123;p24"/>
          <p:cNvSpPr txBox="1"/>
          <p:nvPr>
            <p:ph idx="6" type="subTitle"/>
          </p:nvPr>
        </p:nvSpPr>
        <p:spPr>
          <a:xfrm>
            <a:off x="5729500" y="4166263"/>
            <a:ext cx="24717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24" name="Google Shape;124;p24"/>
          <p:cNvSpPr txBox="1"/>
          <p:nvPr>
            <p:ph idx="7" type="title"/>
          </p:nvPr>
        </p:nvSpPr>
        <p:spPr>
          <a:xfrm>
            <a:off x="6395719" y="2208324"/>
            <a:ext cx="1139100" cy="606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None/>
              <a:defRPr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25" name="Google Shape;125;p24"/>
          <p:cNvSpPr txBox="1"/>
          <p:nvPr>
            <p:ph idx="8" type="ctrTitle"/>
          </p:nvPr>
        </p:nvSpPr>
        <p:spPr>
          <a:xfrm>
            <a:off x="5756156" y="2673575"/>
            <a:ext cx="2418300" cy="6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26" name="Google Shape;126;p24"/>
          <p:cNvSpPr txBox="1"/>
          <p:nvPr>
            <p:ph idx="9" type="subTitle"/>
          </p:nvPr>
        </p:nvSpPr>
        <p:spPr>
          <a:xfrm>
            <a:off x="5729500" y="2913984"/>
            <a:ext cx="24717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BIG_NUMBER_1_1_1_1_1">
    <p:spTree>
      <p:nvGrpSpPr>
        <p:cNvPr id="127" name="Shape 127"/>
        <p:cNvGrpSpPr/>
        <p:nvPr/>
      </p:nvGrpSpPr>
      <p:grpSpPr>
        <a:xfrm>
          <a:off x="0" y="0"/>
          <a:ext cx="0" cy="0"/>
          <a:chOff x="0" y="0"/>
          <a:chExt cx="0" cy="0"/>
        </a:xfrm>
      </p:grpSpPr>
      <p:sp>
        <p:nvSpPr>
          <p:cNvPr id="128" name="Google Shape;128;p25"/>
          <p:cNvSpPr txBox="1"/>
          <p:nvPr>
            <p:ph type="ctrTitle"/>
          </p:nvPr>
        </p:nvSpPr>
        <p:spPr>
          <a:xfrm>
            <a:off x="615225" y="333450"/>
            <a:ext cx="5403600" cy="6063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1pPr>
            <a:lvl2pPr lvl="1"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2pPr>
            <a:lvl3pPr lvl="2"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3pPr>
            <a:lvl4pPr lvl="3"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4pPr>
            <a:lvl5pPr lvl="4"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5pPr>
            <a:lvl6pPr lvl="5"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6pPr>
            <a:lvl7pPr lvl="6"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7pPr>
            <a:lvl8pPr lvl="7"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8pPr>
            <a:lvl9pPr lvl="8"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129" name="Google Shape;129;p25"/>
          <p:cNvSpPr txBox="1"/>
          <p:nvPr>
            <p:ph idx="1" type="body"/>
          </p:nvPr>
        </p:nvSpPr>
        <p:spPr>
          <a:xfrm>
            <a:off x="2588450" y="2038250"/>
            <a:ext cx="2777400" cy="2402100"/>
          </a:xfrm>
          <a:prstGeom prst="rect">
            <a:avLst/>
          </a:prstGeom>
          <a:noFill/>
          <a:ln>
            <a:noFill/>
          </a:ln>
        </p:spPr>
        <p:txBody>
          <a:bodyPr anchorCtr="0" anchor="t" bIns="91425" lIns="91425" spcFirstLastPara="1" rIns="91425" wrap="square" tIns="91425">
            <a:noAutofit/>
          </a:bodyPr>
          <a:lstStyle>
            <a:lvl1pPr indent="-292100" lvl="0" marL="457200" rtl="0" algn="l">
              <a:lnSpc>
                <a:spcPct val="150000"/>
              </a:lnSpc>
              <a:spcBef>
                <a:spcPts val="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1pPr>
            <a:lvl2pPr indent="-292100" lvl="1" marL="914400" rtl="0" algn="l">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2pPr>
            <a:lvl3pPr indent="-292100" lvl="2" marL="1371600" rtl="0" algn="l">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3pPr>
            <a:lvl4pPr indent="-292100" lvl="3" marL="1828800" rtl="0" algn="l">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4pPr>
            <a:lvl5pPr indent="-292100" lvl="4" marL="2286000" rtl="0" algn="l">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5pPr>
            <a:lvl6pPr indent="-292100" lvl="5" marL="2743200" rtl="0" algn="l">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6pPr>
            <a:lvl7pPr indent="-292100" lvl="6" marL="3200400" rtl="0" algn="l">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7pPr>
            <a:lvl8pPr indent="-292100" lvl="7" marL="3657600" rtl="0" algn="l">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8pPr>
            <a:lvl9pPr indent="-292100" lvl="8" marL="4114800" rtl="0" algn="l">
              <a:lnSpc>
                <a:spcPct val="150000"/>
              </a:lnSpc>
              <a:spcBef>
                <a:spcPts val="1600"/>
              </a:spcBef>
              <a:spcAft>
                <a:spcPts val="1600"/>
              </a:spcAft>
              <a:buClr>
                <a:schemeClr val="dk1"/>
              </a:buClr>
              <a:buSzPts val="1000"/>
              <a:buFont typeface="Oxygen Light"/>
              <a:buChar char="■"/>
              <a:defRPr sz="1000">
                <a:solidFill>
                  <a:schemeClr val="dk1"/>
                </a:solidFill>
                <a:latin typeface="Oxygen Light"/>
                <a:ea typeface="Oxygen Light"/>
                <a:cs typeface="Oxygen Light"/>
                <a:sym typeface="Oxygen Light"/>
              </a:defRPr>
            </a:lvl9pPr>
          </a:lstStyle>
          <a:p/>
        </p:txBody>
      </p:sp>
      <p:sp>
        <p:nvSpPr>
          <p:cNvPr id="130" name="Google Shape;130;p25"/>
          <p:cNvSpPr txBox="1"/>
          <p:nvPr>
            <p:ph idx="2" type="body"/>
          </p:nvPr>
        </p:nvSpPr>
        <p:spPr>
          <a:xfrm>
            <a:off x="5530745" y="2038250"/>
            <a:ext cx="2777400" cy="2402100"/>
          </a:xfrm>
          <a:prstGeom prst="rect">
            <a:avLst/>
          </a:prstGeom>
          <a:noFill/>
          <a:ln>
            <a:noFill/>
          </a:ln>
        </p:spPr>
        <p:txBody>
          <a:bodyPr anchorCtr="0" anchor="t" bIns="91425" lIns="91425" spcFirstLastPara="1" rIns="91425" wrap="square" tIns="91425">
            <a:noAutofit/>
          </a:bodyPr>
          <a:lstStyle>
            <a:lvl1pPr indent="-292100" lvl="0" marL="457200" rtl="0" algn="l">
              <a:lnSpc>
                <a:spcPct val="150000"/>
              </a:lnSpc>
              <a:spcBef>
                <a:spcPts val="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1pPr>
            <a:lvl2pPr indent="-292100" lvl="1" marL="914400" rtl="0" algn="l">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2pPr>
            <a:lvl3pPr indent="-292100" lvl="2" marL="1371600" rtl="0" algn="l">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3pPr>
            <a:lvl4pPr indent="-292100" lvl="3" marL="1828800" rtl="0" algn="l">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4pPr>
            <a:lvl5pPr indent="-292100" lvl="4" marL="2286000" rtl="0" algn="l">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5pPr>
            <a:lvl6pPr indent="-292100" lvl="5" marL="2743200" rtl="0" algn="l">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6pPr>
            <a:lvl7pPr indent="-292100" lvl="6" marL="3200400" rtl="0" algn="l">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7pPr>
            <a:lvl8pPr indent="-292100" lvl="7" marL="3657600" rtl="0" algn="l">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8pPr>
            <a:lvl9pPr indent="-292100" lvl="8" marL="4114800" rtl="0" algn="l">
              <a:lnSpc>
                <a:spcPct val="150000"/>
              </a:lnSpc>
              <a:spcBef>
                <a:spcPts val="1600"/>
              </a:spcBef>
              <a:spcAft>
                <a:spcPts val="1600"/>
              </a:spcAft>
              <a:buClr>
                <a:schemeClr val="dk1"/>
              </a:buClr>
              <a:buSzPts val="1000"/>
              <a:buFont typeface="Oxygen Light"/>
              <a:buChar char="■"/>
              <a:defRPr sz="1000">
                <a:solidFill>
                  <a:schemeClr val="dk1"/>
                </a:solidFill>
                <a:latin typeface="Oxygen Light"/>
                <a:ea typeface="Oxygen Light"/>
                <a:cs typeface="Oxygen Light"/>
                <a:sym typeface="Oxygen Light"/>
              </a:defRPr>
            </a:lvl9pPr>
          </a:lstStyle>
          <a:p/>
        </p:txBody>
      </p:sp>
      <p:sp>
        <p:nvSpPr>
          <p:cNvPr id="131" name="Google Shape;131;p25"/>
          <p:cNvSpPr txBox="1"/>
          <p:nvPr>
            <p:ph idx="3" type="ctrTitle"/>
          </p:nvPr>
        </p:nvSpPr>
        <p:spPr>
          <a:xfrm>
            <a:off x="2768006" y="1566400"/>
            <a:ext cx="2418300" cy="6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Abril Fatface"/>
              <a:buNone/>
              <a:defRPr sz="1800">
                <a:latin typeface="Abril Fatface"/>
                <a:ea typeface="Abril Fatface"/>
                <a:cs typeface="Abril Fatface"/>
                <a:sym typeface="Abril Fatface"/>
              </a:defRPr>
            </a:lvl1pPr>
            <a:lvl2pPr lvl="1"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32" name="Google Shape;132;p25"/>
          <p:cNvSpPr txBox="1"/>
          <p:nvPr>
            <p:ph idx="4" type="ctrTitle"/>
          </p:nvPr>
        </p:nvSpPr>
        <p:spPr>
          <a:xfrm>
            <a:off x="5710306" y="1566400"/>
            <a:ext cx="2418300" cy="6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Abril Fatface"/>
              <a:buNone/>
              <a:defRPr sz="1800">
                <a:latin typeface="Abril Fatface"/>
                <a:ea typeface="Abril Fatface"/>
                <a:cs typeface="Abril Fatface"/>
                <a:sym typeface="Abril Fatface"/>
              </a:defRPr>
            </a:lvl1pPr>
            <a:lvl2pPr lvl="1"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guide id="3" pos="5306">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BIG_NUMBER_1_2_1_1_1">
    <p:spTree>
      <p:nvGrpSpPr>
        <p:cNvPr id="133" name="Shape 133"/>
        <p:cNvGrpSpPr/>
        <p:nvPr/>
      </p:nvGrpSpPr>
      <p:grpSpPr>
        <a:xfrm>
          <a:off x="0" y="0"/>
          <a:ext cx="0" cy="0"/>
          <a:chOff x="0" y="0"/>
          <a:chExt cx="0" cy="0"/>
        </a:xfrm>
      </p:grpSpPr>
      <p:sp>
        <p:nvSpPr>
          <p:cNvPr id="134" name="Google Shape;134;p26"/>
          <p:cNvSpPr txBox="1"/>
          <p:nvPr>
            <p:ph type="ctrTitle"/>
          </p:nvPr>
        </p:nvSpPr>
        <p:spPr>
          <a:xfrm>
            <a:off x="615225" y="333450"/>
            <a:ext cx="5403600" cy="6063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1pPr>
            <a:lvl2pPr lvl="1"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2pPr>
            <a:lvl3pPr lvl="2"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3pPr>
            <a:lvl4pPr lvl="3"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4pPr>
            <a:lvl5pPr lvl="4"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5pPr>
            <a:lvl6pPr lvl="5"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6pPr>
            <a:lvl7pPr lvl="6"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7pPr>
            <a:lvl8pPr lvl="7"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8pPr>
            <a:lvl9pPr lvl="8"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135" name="Google Shape;135;p26"/>
          <p:cNvSpPr txBox="1"/>
          <p:nvPr>
            <p:ph idx="2" type="ctrTitle"/>
          </p:nvPr>
        </p:nvSpPr>
        <p:spPr>
          <a:xfrm>
            <a:off x="4152132" y="1467588"/>
            <a:ext cx="1765800" cy="6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36" name="Google Shape;136;p26"/>
          <p:cNvSpPr txBox="1"/>
          <p:nvPr>
            <p:ph idx="1" type="subTitle"/>
          </p:nvPr>
        </p:nvSpPr>
        <p:spPr>
          <a:xfrm>
            <a:off x="4113132" y="1751513"/>
            <a:ext cx="18048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37" name="Google Shape;137;p26"/>
          <p:cNvSpPr txBox="1"/>
          <p:nvPr>
            <p:ph idx="3" type="ctrTitle"/>
          </p:nvPr>
        </p:nvSpPr>
        <p:spPr>
          <a:xfrm>
            <a:off x="4152132" y="2534388"/>
            <a:ext cx="1765800" cy="6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38" name="Google Shape;138;p26"/>
          <p:cNvSpPr txBox="1"/>
          <p:nvPr>
            <p:ph idx="4" type="subTitle"/>
          </p:nvPr>
        </p:nvSpPr>
        <p:spPr>
          <a:xfrm>
            <a:off x="4113132" y="2818313"/>
            <a:ext cx="18048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39" name="Google Shape;139;p26"/>
          <p:cNvSpPr txBox="1"/>
          <p:nvPr>
            <p:ph idx="5" type="ctrTitle"/>
          </p:nvPr>
        </p:nvSpPr>
        <p:spPr>
          <a:xfrm>
            <a:off x="6274078" y="1467588"/>
            <a:ext cx="1765800" cy="6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40" name="Google Shape;140;p26"/>
          <p:cNvSpPr txBox="1"/>
          <p:nvPr>
            <p:ph idx="6" type="subTitle"/>
          </p:nvPr>
        </p:nvSpPr>
        <p:spPr>
          <a:xfrm>
            <a:off x="6274078" y="1751513"/>
            <a:ext cx="18048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41" name="Google Shape;141;p26"/>
          <p:cNvSpPr txBox="1"/>
          <p:nvPr>
            <p:ph idx="7" type="ctrTitle"/>
          </p:nvPr>
        </p:nvSpPr>
        <p:spPr>
          <a:xfrm>
            <a:off x="6274078" y="2534388"/>
            <a:ext cx="1765800" cy="6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42" name="Google Shape;142;p26"/>
          <p:cNvSpPr txBox="1"/>
          <p:nvPr>
            <p:ph idx="8" type="subTitle"/>
          </p:nvPr>
        </p:nvSpPr>
        <p:spPr>
          <a:xfrm>
            <a:off x="6274078" y="2818313"/>
            <a:ext cx="18048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43" name="Google Shape;143;p26"/>
          <p:cNvSpPr txBox="1"/>
          <p:nvPr>
            <p:ph idx="9" type="ctrTitle"/>
          </p:nvPr>
        </p:nvSpPr>
        <p:spPr>
          <a:xfrm>
            <a:off x="4152132" y="3601188"/>
            <a:ext cx="1765800" cy="6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44" name="Google Shape;144;p26"/>
          <p:cNvSpPr txBox="1"/>
          <p:nvPr>
            <p:ph idx="13" type="subTitle"/>
          </p:nvPr>
        </p:nvSpPr>
        <p:spPr>
          <a:xfrm>
            <a:off x="4113132" y="3885113"/>
            <a:ext cx="18048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45" name="Google Shape;145;p26"/>
          <p:cNvSpPr txBox="1"/>
          <p:nvPr>
            <p:ph idx="14" type="ctrTitle"/>
          </p:nvPr>
        </p:nvSpPr>
        <p:spPr>
          <a:xfrm>
            <a:off x="6274078" y="3601188"/>
            <a:ext cx="1765800" cy="6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46" name="Google Shape;146;p26"/>
          <p:cNvSpPr txBox="1"/>
          <p:nvPr>
            <p:ph idx="15" type="subTitle"/>
          </p:nvPr>
        </p:nvSpPr>
        <p:spPr>
          <a:xfrm>
            <a:off x="6274078" y="3885113"/>
            <a:ext cx="18048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3">
  <p:cSld name="BIG_NUMBER_1_2_1_2">
    <p:spTree>
      <p:nvGrpSpPr>
        <p:cNvPr id="147" name="Shape 147"/>
        <p:cNvGrpSpPr/>
        <p:nvPr/>
      </p:nvGrpSpPr>
      <p:grpSpPr>
        <a:xfrm>
          <a:off x="0" y="0"/>
          <a:ext cx="0" cy="0"/>
          <a:chOff x="0" y="0"/>
          <a:chExt cx="0" cy="0"/>
        </a:xfrm>
      </p:grpSpPr>
      <p:sp>
        <p:nvSpPr>
          <p:cNvPr id="148" name="Google Shape;148;p27"/>
          <p:cNvSpPr txBox="1"/>
          <p:nvPr>
            <p:ph type="ctrTitle"/>
          </p:nvPr>
        </p:nvSpPr>
        <p:spPr>
          <a:xfrm>
            <a:off x="615225" y="333450"/>
            <a:ext cx="5403600" cy="6063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1pPr>
            <a:lvl2pPr lvl="1"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2pPr>
            <a:lvl3pPr lvl="2"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3pPr>
            <a:lvl4pPr lvl="3"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4pPr>
            <a:lvl5pPr lvl="4"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5pPr>
            <a:lvl6pPr lvl="5"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6pPr>
            <a:lvl7pPr lvl="6"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7pPr>
            <a:lvl8pPr lvl="7"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8pPr>
            <a:lvl9pPr lvl="8"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149" name="Google Shape;149;p27"/>
          <p:cNvSpPr txBox="1"/>
          <p:nvPr>
            <p:ph idx="2" type="ctrTitle"/>
          </p:nvPr>
        </p:nvSpPr>
        <p:spPr>
          <a:xfrm>
            <a:off x="790539" y="2698213"/>
            <a:ext cx="1765800" cy="6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50" name="Google Shape;150;p27"/>
          <p:cNvSpPr txBox="1"/>
          <p:nvPr>
            <p:ph idx="1" type="subTitle"/>
          </p:nvPr>
        </p:nvSpPr>
        <p:spPr>
          <a:xfrm>
            <a:off x="771075" y="2982138"/>
            <a:ext cx="18048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51" name="Google Shape;151;p27"/>
          <p:cNvSpPr txBox="1"/>
          <p:nvPr>
            <p:ph idx="3" type="ctrTitle"/>
          </p:nvPr>
        </p:nvSpPr>
        <p:spPr>
          <a:xfrm>
            <a:off x="2722896" y="2698213"/>
            <a:ext cx="1765800" cy="6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52" name="Google Shape;152;p27"/>
          <p:cNvSpPr txBox="1"/>
          <p:nvPr>
            <p:ph idx="4" type="subTitle"/>
          </p:nvPr>
        </p:nvSpPr>
        <p:spPr>
          <a:xfrm>
            <a:off x="2703432" y="2982138"/>
            <a:ext cx="18048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53" name="Google Shape;153;p27"/>
          <p:cNvSpPr txBox="1"/>
          <p:nvPr>
            <p:ph idx="5" type="ctrTitle"/>
          </p:nvPr>
        </p:nvSpPr>
        <p:spPr>
          <a:xfrm>
            <a:off x="4655242" y="2698213"/>
            <a:ext cx="1765800" cy="6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54" name="Google Shape;154;p27"/>
          <p:cNvSpPr txBox="1"/>
          <p:nvPr>
            <p:ph idx="6" type="subTitle"/>
          </p:nvPr>
        </p:nvSpPr>
        <p:spPr>
          <a:xfrm>
            <a:off x="4635778" y="2982138"/>
            <a:ext cx="18048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55" name="Google Shape;155;p27"/>
          <p:cNvSpPr txBox="1"/>
          <p:nvPr>
            <p:ph idx="7" type="ctrTitle"/>
          </p:nvPr>
        </p:nvSpPr>
        <p:spPr>
          <a:xfrm>
            <a:off x="6587592" y="2698213"/>
            <a:ext cx="1765800" cy="6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56" name="Google Shape;156;p27"/>
          <p:cNvSpPr txBox="1"/>
          <p:nvPr>
            <p:ph idx="8" type="subTitle"/>
          </p:nvPr>
        </p:nvSpPr>
        <p:spPr>
          <a:xfrm>
            <a:off x="6568128" y="2982138"/>
            <a:ext cx="18048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BIG_NUMBER_1_2_1_2_1">
    <p:spTree>
      <p:nvGrpSpPr>
        <p:cNvPr id="157" name="Shape 157"/>
        <p:cNvGrpSpPr/>
        <p:nvPr/>
      </p:nvGrpSpPr>
      <p:grpSpPr>
        <a:xfrm>
          <a:off x="0" y="0"/>
          <a:ext cx="0" cy="0"/>
          <a:chOff x="0" y="0"/>
          <a:chExt cx="0" cy="0"/>
        </a:xfrm>
      </p:grpSpPr>
      <p:sp>
        <p:nvSpPr>
          <p:cNvPr id="158" name="Google Shape;158;p28"/>
          <p:cNvSpPr txBox="1"/>
          <p:nvPr>
            <p:ph type="ctrTitle"/>
          </p:nvPr>
        </p:nvSpPr>
        <p:spPr>
          <a:xfrm>
            <a:off x="615225" y="333450"/>
            <a:ext cx="5403600" cy="6063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1pPr>
            <a:lvl2pPr lvl="1"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2pPr>
            <a:lvl3pPr lvl="2"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3pPr>
            <a:lvl4pPr lvl="3"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4pPr>
            <a:lvl5pPr lvl="4"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5pPr>
            <a:lvl6pPr lvl="5"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6pPr>
            <a:lvl7pPr lvl="6"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7pPr>
            <a:lvl8pPr lvl="7"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8pPr>
            <a:lvl9pPr lvl="8"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159" name="Google Shape;159;p28"/>
          <p:cNvSpPr txBox="1"/>
          <p:nvPr>
            <p:ph idx="2" type="ctrTitle"/>
          </p:nvPr>
        </p:nvSpPr>
        <p:spPr>
          <a:xfrm>
            <a:off x="743254" y="1660775"/>
            <a:ext cx="2109300" cy="6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60" name="Google Shape;160;p28"/>
          <p:cNvSpPr txBox="1"/>
          <p:nvPr>
            <p:ph idx="1" type="subTitle"/>
          </p:nvPr>
        </p:nvSpPr>
        <p:spPr>
          <a:xfrm>
            <a:off x="720000" y="1944700"/>
            <a:ext cx="21561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61" name="Google Shape;161;p28"/>
          <p:cNvSpPr txBox="1"/>
          <p:nvPr>
            <p:ph idx="3" type="ctrTitle"/>
          </p:nvPr>
        </p:nvSpPr>
        <p:spPr>
          <a:xfrm>
            <a:off x="743259" y="2942850"/>
            <a:ext cx="2109300" cy="6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62" name="Google Shape;162;p28"/>
          <p:cNvSpPr txBox="1"/>
          <p:nvPr>
            <p:ph idx="4" type="subTitle"/>
          </p:nvPr>
        </p:nvSpPr>
        <p:spPr>
          <a:xfrm>
            <a:off x="720005" y="3226775"/>
            <a:ext cx="21561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2">
  <p:cSld name="BIG_NUMBER_1_2_1_2_1_1">
    <p:spTree>
      <p:nvGrpSpPr>
        <p:cNvPr id="163" name="Shape 163"/>
        <p:cNvGrpSpPr/>
        <p:nvPr/>
      </p:nvGrpSpPr>
      <p:grpSpPr>
        <a:xfrm>
          <a:off x="0" y="0"/>
          <a:ext cx="0" cy="0"/>
          <a:chOff x="0" y="0"/>
          <a:chExt cx="0" cy="0"/>
        </a:xfrm>
      </p:grpSpPr>
      <p:sp>
        <p:nvSpPr>
          <p:cNvPr id="164" name="Google Shape;164;p29"/>
          <p:cNvSpPr txBox="1"/>
          <p:nvPr>
            <p:ph type="ctrTitle"/>
          </p:nvPr>
        </p:nvSpPr>
        <p:spPr>
          <a:xfrm>
            <a:off x="615225" y="333450"/>
            <a:ext cx="5403600" cy="6063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1pPr>
            <a:lvl2pPr lvl="1"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2pPr>
            <a:lvl3pPr lvl="2"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3pPr>
            <a:lvl4pPr lvl="3"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4pPr>
            <a:lvl5pPr lvl="4"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5pPr>
            <a:lvl6pPr lvl="5"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6pPr>
            <a:lvl7pPr lvl="6"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7pPr>
            <a:lvl8pPr lvl="7"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8pPr>
            <a:lvl9pPr lvl="8"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165" name="Google Shape;165;p29"/>
          <p:cNvSpPr txBox="1"/>
          <p:nvPr>
            <p:ph idx="2" type="ctrTitle"/>
          </p:nvPr>
        </p:nvSpPr>
        <p:spPr>
          <a:xfrm>
            <a:off x="4931666" y="3383675"/>
            <a:ext cx="2109300" cy="6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66" name="Google Shape;166;p29"/>
          <p:cNvSpPr txBox="1"/>
          <p:nvPr>
            <p:ph idx="1" type="subTitle"/>
          </p:nvPr>
        </p:nvSpPr>
        <p:spPr>
          <a:xfrm>
            <a:off x="4908413" y="3667600"/>
            <a:ext cx="21561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67" name="Google Shape;167;p29"/>
          <p:cNvSpPr txBox="1"/>
          <p:nvPr>
            <p:ph idx="3" type="ctrTitle"/>
          </p:nvPr>
        </p:nvSpPr>
        <p:spPr>
          <a:xfrm>
            <a:off x="2102746" y="3383675"/>
            <a:ext cx="2109300" cy="6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68" name="Google Shape;168;p29"/>
          <p:cNvSpPr txBox="1"/>
          <p:nvPr>
            <p:ph idx="4" type="subTitle"/>
          </p:nvPr>
        </p:nvSpPr>
        <p:spPr>
          <a:xfrm>
            <a:off x="2079493" y="3667600"/>
            <a:ext cx="21561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AND CREDITS">
  <p:cSld name="BIG_NUMBER_1_1_1_2">
    <p:spTree>
      <p:nvGrpSpPr>
        <p:cNvPr id="169" name="Shape 169"/>
        <p:cNvGrpSpPr/>
        <p:nvPr/>
      </p:nvGrpSpPr>
      <p:grpSpPr>
        <a:xfrm>
          <a:off x="0" y="0"/>
          <a:ext cx="0" cy="0"/>
          <a:chOff x="0" y="0"/>
          <a:chExt cx="0" cy="0"/>
        </a:xfrm>
      </p:grpSpPr>
      <p:sp>
        <p:nvSpPr>
          <p:cNvPr id="170" name="Google Shape;170;p30"/>
          <p:cNvSpPr txBox="1"/>
          <p:nvPr>
            <p:ph type="ctrTitle"/>
          </p:nvPr>
        </p:nvSpPr>
        <p:spPr>
          <a:xfrm>
            <a:off x="615225" y="333450"/>
            <a:ext cx="5403600" cy="6063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1pPr>
            <a:lvl2pPr lvl="1"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2pPr>
            <a:lvl3pPr lvl="2"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3pPr>
            <a:lvl4pPr lvl="3"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4pPr>
            <a:lvl5pPr lvl="4"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5pPr>
            <a:lvl6pPr lvl="5"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6pPr>
            <a:lvl7pPr lvl="6"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7pPr>
            <a:lvl8pPr lvl="7"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8pPr>
            <a:lvl9pPr lvl="8"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171" name="Google Shape;171;p30"/>
          <p:cNvSpPr txBox="1"/>
          <p:nvPr>
            <p:ph idx="1" type="subTitle"/>
          </p:nvPr>
        </p:nvSpPr>
        <p:spPr>
          <a:xfrm>
            <a:off x="4474450" y="1861775"/>
            <a:ext cx="3116700" cy="16518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172" name="Google Shape;172;p30"/>
          <p:cNvSpPr txBox="1"/>
          <p:nvPr/>
        </p:nvSpPr>
        <p:spPr>
          <a:xfrm>
            <a:off x="5098225" y="3366000"/>
            <a:ext cx="2493000" cy="1784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300"/>
              </a:spcBef>
              <a:spcAft>
                <a:spcPts val="0"/>
              </a:spcAft>
              <a:buClr>
                <a:srgbClr val="000000"/>
              </a:buClr>
              <a:buSzPts val="800"/>
              <a:buFont typeface="Arial"/>
              <a:buNone/>
            </a:pPr>
            <a:r>
              <a:rPr b="0" i="0" lang="en" sz="800" u="none" cap="none" strike="noStrike">
                <a:solidFill>
                  <a:srgbClr val="000000"/>
                </a:solidFill>
                <a:latin typeface="Oxygen Light"/>
                <a:ea typeface="Oxygen Light"/>
                <a:cs typeface="Oxygen Light"/>
                <a:sym typeface="Oxygen Light"/>
              </a:rPr>
              <a:t>CREDITS: This presentation template was created by </a:t>
            </a:r>
            <a:r>
              <a:rPr b="1" i="0" lang="en" sz="800" u="none" cap="none" strike="noStrike">
                <a:solidFill>
                  <a:srgbClr val="000000"/>
                </a:solidFill>
                <a:uFill>
                  <a:noFill/>
                </a:uFill>
                <a:latin typeface="Oxygen"/>
                <a:ea typeface="Oxygen"/>
                <a:cs typeface="Oxygen"/>
                <a:sym typeface="Oxygen"/>
                <a:hlinkClick r:id="rId2">
                  <a:extLst>
                    <a:ext uri="{A12FA001-AC4F-418D-AE19-62706E023703}">
                      <ahyp:hlinkClr val="tx"/>
                    </a:ext>
                  </a:extLst>
                </a:hlinkClick>
              </a:rPr>
              <a:t>Slidesgo</a:t>
            </a:r>
            <a:r>
              <a:rPr b="1" i="0" lang="en" sz="800" u="none" cap="none" strike="noStrike">
                <a:solidFill>
                  <a:srgbClr val="000000"/>
                </a:solidFill>
                <a:latin typeface="Oxygen"/>
                <a:ea typeface="Oxygen"/>
                <a:cs typeface="Oxygen"/>
                <a:sym typeface="Oxygen"/>
              </a:rPr>
              <a:t>,</a:t>
            </a:r>
            <a:r>
              <a:rPr b="0" i="0" lang="en" sz="800" u="none" cap="none" strike="noStrike">
                <a:solidFill>
                  <a:srgbClr val="000000"/>
                </a:solidFill>
                <a:latin typeface="Oxygen Light"/>
                <a:ea typeface="Oxygen Light"/>
                <a:cs typeface="Oxygen Light"/>
                <a:sym typeface="Oxygen Light"/>
              </a:rPr>
              <a:t> including icons by </a:t>
            </a:r>
            <a:r>
              <a:rPr b="1" i="0" lang="en" sz="800" u="none" cap="none" strike="noStrike">
                <a:solidFill>
                  <a:srgbClr val="000000"/>
                </a:solidFill>
                <a:uFill>
                  <a:noFill/>
                </a:uFill>
                <a:latin typeface="Oxygen"/>
                <a:ea typeface="Oxygen"/>
                <a:cs typeface="Oxygen"/>
                <a:sym typeface="Oxygen"/>
                <a:hlinkClick r:id="rId3">
                  <a:extLst>
                    <a:ext uri="{A12FA001-AC4F-418D-AE19-62706E023703}">
                      <ahyp:hlinkClr val="tx"/>
                    </a:ext>
                  </a:extLst>
                </a:hlinkClick>
              </a:rPr>
              <a:t>Flaticon</a:t>
            </a:r>
            <a:r>
              <a:rPr b="0" i="0" lang="en" sz="800" u="none" cap="none" strike="noStrike">
                <a:solidFill>
                  <a:srgbClr val="000000"/>
                </a:solidFill>
                <a:latin typeface="Oxygen Light"/>
                <a:ea typeface="Oxygen Light"/>
                <a:cs typeface="Oxygen Light"/>
                <a:sym typeface="Oxygen Light"/>
              </a:rPr>
              <a:t>, and infographics &amp; images by </a:t>
            </a:r>
            <a:r>
              <a:rPr b="1" i="0" lang="en" sz="800" u="none" cap="none" strike="noStrike">
                <a:solidFill>
                  <a:srgbClr val="000000"/>
                </a:solidFill>
                <a:uFill>
                  <a:noFill/>
                </a:uFill>
                <a:latin typeface="Oxygen"/>
                <a:ea typeface="Oxygen"/>
                <a:cs typeface="Oxygen"/>
                <a:sym typeface="Oxygen"/>
                <a:hlinkClick r:id="rId4">
                  <a:extLst>
                    <a:ext uri="{A12FA001-AC4F-418D-AE19-62706E023703}">
                      <ahyp:hlinkClr val="tx"/>
                    </a:ext>
                  </a:extLst>
                </a:hlinkClick>
              </a:rPr>
              <a:t>Freepik</a:t>
            </a:r>
            <a:r>
              <a:rPr b="0" i="0" lang="en" sz="800" u="none" cap="none" strike="noStrike">
                <a:solidFill>
                  <a:srgbClr val="000000"/>
                </a:solidFill>
                <a:latin typeface="Oxygen Light"/>
                <a:ea typeface="Oxygen Light"/>
                <a:cs typeface="Oxygen Light"/>
                <a:sym typeface="Oxygen Light"/>
              </a:rPr>
              <a:t>. </a:t>
            </a:r>
            <a:endParaRPr b="0" i="0" sz="800" u="none" cap="none" strike="noStrike">
              <a:solidFill>
                <a:srgbClr val="000000"/>
              </a:solidFill>
              <a:latin typeface="Oxygen Light"/>
              <a:ea typeface="Oxygen Light"/>
              <a:cs typeface="Oxygen Light"/>
              <a:sym typeface="Oxygen Light"/>
            </a:endParaRPr>
          </a:p>
          <a:p>
            <a:pPr indent="0" lvl="0" marL="0" marR="0" rtl="0" algn="r">
              <a:lnSpc>
                <a:spcPct val="100000"/>
              </a:lnSpc>
              <a:spcBef>
                <a:spcPts val="300"/>
              </a:spcBef>
              <a:spcAft>
                <a:spcPts val="0"/>
              </a:spcAft>
              <a:buClr>
                <a:srgbClr val="000000"/>
              </a:buClr>
              <a:buSzPts val="800"/>
              <a:buFont typeface="Arial"/>
              <a:buNone/>
            </a:pPr>
            <a:r>
              <a:rPr b="1" i="0" lang="en" sz="800" u="none" cap="none" strike="noStrike">
                <a:solidFill>
                  <a:srgbClr val="000000"/>
                </a:solidFill>
                <a:latin typeface="Oxygen"/>
                <a:ea typeface="Oxygen"/>
                <a:cs typeface="Oxygen"/>
                <a:sym typeface="Oxygen"/>
              </a:rPr>
              <a:t>Please keep this slide for attribution.</a:t>
            </a:r>
            <a:endParaRPr b="1" i="0" sz="800" u="none" cap="none" strike="noStrike">
              <a:solidFill>
                <a:srgbClr val="000000"/>
              </a:solidFill>
              <a:latin typeface="Oxygen"/>
              <a:ea typeface="Oxygen"/>
              <a:cs typeface="Oxygen"/>
              <a:sym typeface="Oxygen"/>
            </a:endParaRPr>
          </a:p>
          <a:p>
            <a:pPr indent="0" lvl="0" marL="0" marR="0" rtl="0" algn="r">
              <a:lnSpc>
                <a:spcPct val="115000"/>
              </a:lnSpc>
              <a:spcBef>
                <a:spcPts val="300"/>
              </a:spcBef>
              <a:spcAft>
                <a:spcPts val="0"/>
              </a:spcAft>
              <a:buClr>
                <a:srgbClr val="000000"/>
              </a:buClr>
              <a:buSzPts val="800"/>
              <a:buFont typeface="Arial"/>
              <a:buNone/>
            </a:pPr>
            <a:r>
              <a:t/>
            </a:r>
            <a:endParaRPr b="0" i="0" sz="800" u="none" cap="none" strike="noStrike">
              <a:solidFill>
                <a:srgbClr val="000000"/>
              </a:solidFill>
              <a:latin typeface="Oxygen Light"/>
              <a:ea typeface="Oxygen Light"/>
              <a:cs typeface="Oxygen Light"/>
              <a:sym typeface="Oxygen Light"/>
            </a:endParaRPr>
          </a:p>
          <a:p>
            <a:pPr indent="0" lvl="0" marL="0" marR="0" rtl="0" algn="r">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Oxygen Light"/>
              <a:ea typeface="Oxygen Light"/>
              <a:cs typeface="Oxygen Light"/>
              <a:sym typeface="Oxygen Light"/>
            </a:endParaRPr>
          </a:p>
        </p:txBody>
      </p:sp>
    </p:spTree>
  </p:cSld>
  <p:clrMapOvr>
    <a:masterClrMapping/>
  </p:clrMapOvr>
  <p:extLst>
    <p:ext uri="{DCECCB84-F9BA-43D5-87BE-67443E8EF086}">
      <p15:sldGuideLst>
        <p15:guide id="1" pos="454">
          <p15:clr>
            <a:srgbClr val="FA7B17"/>
          </p15:clr>
        </p15:guide>
        <p15:guide id="2" orient="horz" pos="340">
          <p15:clr>
            <a:srgbClr val="FA7B17"/>
          </p15:clr>
        </p15:guide>
        <p15:guide id="3" pos="5306">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2">
  <p:cSld name="BIG_NUMBER_1_1_2_1">
    <p:spTree>
      <p:nvGrpSpPr>
        <p:cNvPr id="173" name="Shape 173"/>
        <p:cNvGrpSpPr/>
        <p:nvPr/>
      </p:nvGrpSpPr>
      <p:grpSpPr>
        <a:xfrm>
          <a:off x="0" y="0"/>
          <a:ext cx="0" cy="0"/>
          <a:chOff x="0" y="0"/>
          <a:chExt cx="0" cy="0"/>
        </a:xfrm>
      </p:grpSpPr>
      <p:sp>
        <p:nvSpPr>
          <p:cNvPr id="174" name="Google Shape;174;p31"/>
          <p:cNvSpPr txBox="1"/>
          <p:nvPr>
            <p:ph type="ctrTitle"/>
          </p:nvPr>
        </p:nvSpPr>
        <p:spPr>
          <a:xfrm>
            <a:off x="615225" y="333450"/>
            <a:ext cx="5403600" cy="6063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1pPr>
            <a:lvl2pPr lvl="1"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2pPr>
            <a:lvl3pPr lvl="2"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3pPr>
            <a:lvl4pPr lvl="3"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4pPr>
            <a:lvl5pPr lvl="4"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5pPr>
            <a:lvl6pPr lvl="5"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6pPr>
            <a:lvl7pPr lvl="6"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7pPr>
            <a:lvl8pPr lvl="7"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8pPr>
            <a:lvl9pPr lvl="8"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175" name="Google Shape;175;p31"/>
          <p:cNvSpPr txBox="1"/>
          <p:nvPr>
            <p:ph idx="1" type="body"/>
          </p:nvPr>
        </p:nvSpPr>
        <p:spPr>
          <a:xfrm>
            <a:off x="720000" y="1381075"/>
            <a:ext cx="3308700" cy="3416400"/>
          </a:xfrm>
          <a:prstGeom prst="rect">
            <a:avLst/>
          </a:prstGeom>
          <a:noFill/>
          <a:ln>
            <a:noFill/>
          </a:ln>
        </p:spPr>
        <p:txBody>
          <a:bodyPr anchorCtr="0" anchor="t" bIns="91425" lIns="91425" spcFirstLastPara="1" rIns="91425" wrap="square" tIns="91425">
            <a:noAutofit/>
          </a:bodyPr>
          <a:lstStyle>
            <a:lvl1pPr indent="-292100" lvl="0" marL="457200" rtl="0" algn="l">
              <a:lnSpc>
                <a:spcPct val="115000"/>
              </a:lnSpc>
              <a:spcBef>
                <a:spcPts val="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1pPr>
            <a:lvl2pPr indent="-292100" lvl="1" marL="914400" rtl="0" algn="l">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2pPr>
            <a:lvl3pPr indent="-292100" lvl="2" marL="1371600" rtl="0" algn="l">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3pPr>
            <a:lvl4pPr indent="-292100" lvl="3" marL="1828800" rtl="0" algn="l">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4pPr>
            <a:lvl5pPr indent="-292100" lvl="4" marL="2286000" rtl="0" algn="l">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5pPr>
            <a:lvl6pPr indent="-292100" lvl="5" marL="2743200" rtl="0" algn="l">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6pPr>
            <a:lvl7pPr indent="-292100" lvl="6" marL="3200400" rtl="0" algn="l">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7pPr>
            <a:lvl8pPr indent="-292100" lvl="7" marL="3657600" rtl="0" algn="l">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8pPr>
            <a:lvl9pPr indent="-292100" lvl="8" marL="4114800" rtl="0" algn="l">
              <a:lnSpc>
                <a:spcPct val="115000"/>
              </a:lnSpc>
              <a:spcBef>
                <a:spcPts val="1600"/>
              </a:spcBef>
              <a:spcAft>
                <a:spcPts val="1600"/>
              </a:spcAft>
              <a:buClr>
                <a:schemeClr val="dk1"/>
              </a:buClr>
              <a:buSzPts val="1000"/>
              <a:buFont typeface="Oxygen Light"/>
              <a:buChar char="■"/>
              <a:defRPr sz="1000">
                <a:solidFill>
                  <a:schemeClr val="dk1"/>
                </a:solidFill>
                <a:latin typeface="Oxygen Light"/>
                <a:ea typeface="Oxygen Light"/>
                <a:cs typeface="Oxygen Light"/>
                <a:sym typeface="Oxygen Light"/>
              </a:defRPr>
            </a:lvl9pPr>
          </a:lstStyle>
          <a:p/>
        </p:txBody>
      </p:sp>
      <p:sp>
        <p:nvSpPr>
          <p:cNvPr id="176" name="Google Shape;176;p31"/>
          <p:cNvSpPr txBox="1"/>
          <p:nvPr>
            <p:ph idx="2" type="body"/>
          </p:nvPr>
        </p:nvSpPr>
        <p:spPr>
          <a:xfrm>
            <a:off x="4409775" y="1381075"/>
            <a:ext cx="3308700" cy="3416400"/>
          </a:xfrm>
          <a:prstGeom prst="rect">
            <a:avLst/>
          </a:prstGeom>
          <a:noFill/>
          <a:ln>
            <a:noFill/>
          </a:ln>
        </p:spPr>
        <p:txBody>
          <a:bodyPr anchorCtr="0" anchor="t" bIns="91425" lIns="91425" spcFirstLastPara="1" rIns="91425" wrap="square" tIns="91425">
            <a:noAutofit/>
          </a:bodyPr>
          <a:lstStyle>
            <a:lvl1pPr indent="-292100" lvl="0" marL="457200" rtl="0" algn="l">
              <a:lnSpc>
                <a:spcPct val="115000"/>
              </a:lnSpc>
              <a:spcBef>
                <a:spcPts val="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1pPr>
            <a:lvl2pPr indent="-292100" lvl="1" marL="914400" rtl="0" algn="l">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2pPr>
            <a:lvl3pPr indent="-292100" lvl="2" marL="1371600" rtl="0" algn="l">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3pPr>
            <a:lvl4pPr indent="-292100" lvl="3" marL="1828800" rtl="0" algn="l">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4pPr>
            <a:lvl5pPr indent="-292100" lvl="4" marL="2286000" rtl="0" algn="l">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5pPr>
            <a:lvl6pPr indent="-292100" lvl="5" marL="2743200" rtl="0" algn="l">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6pPr>
            <a:lvl7pPr indent="-292100" lvl="6" marL="3200400" rtl="0" algn="l">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7pPr>
            <a:lvl8pPr indent="-292100" lvl="7" marL="3657600" rtl="0" algn="l">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8pPr>
            <a:lvl9pPr indent="-292100" lvl="8" marL="4114800" rtl="0" algn="l">
              <a:lnSpc>
                <a:spcPct val="115000"/>
              </a:lnSpc>
              <a:spcBef>
                <a:spcPts val="1600"/>
              </a:spcBef>
              <a:spcAft>
                <a:spcPts val="1600"/>
              </a:spcAft>
              <a:buClr>
                <a:schemeClr val="dk1"/>
              </a:buClr>
              <a:buSzPts val="1000"/>
              <a:buFont typeface="Oxygen Light"/>
              <a:buChar char="■"/>
              <a:defRPr sz="1000">
                <a:solidFill>
                  <a:schemeClr val="dk1"/>
                </a:solidFill>
                <a:latin typeface="Oxygen Light"/>
                <a:ea typeface="Oxygen Light"/>
                <a:cs typeface="Oxygen Light"/>
                <a:sym typeface="Oxygen Light"/>
              </a:defRPr>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guide id="3" pos="5306">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type="blank">
  <p:cSld name="BLANK">
    <p:spTree>
      <p:nvGrpSpPr>
        <p:cNvPr id="177" name="Shape 177"/>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_1">
    <p:bg>
      <p:bgPr>
        <a:solidFill>
          <a:srgbClr val="FFFFFF"/>
        </a:solidFill>
      </p:bgPr>
    </p:bg>
    <p:spTree>
      <p:nvGrpSpPr>
        <p:cNvPr id="178" name="Shape 178"/>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TITLE" type="title">
  <p:cSld name="TITLE">
    <p:spTree>
      <p:nvGrpSpPr>
        <p:cNvPr id="182" name="Shape 182"/>
        <p:cNvGrpSpPr/>
        <p:nvPr/>
      </p:nvGrpSpPr>
      <p:grpSpPr>
        <a:xfrm>
          <a:off x="0" y="0"/>
          <a:ext cx="0" cy="0"/>
          <a:chOff x="0" y="0"/>
          <a:chExt cx="0" cy="0"/>
        </a:xfrm>
      </p:grpSpPr>
      <p:sp>
        <p:nvSpPr>
          <p:cNvPr id="183" name="Google Shape;183;p35"/>
          <p:cNvSpPr/>
          <p:nvPr/>
        </p:nvSpPr>
        <p:spPr>
          <a:xfrm>
            <a:off x="514725" y="400850"/>
            <a:ext cx="8115300" cy="4343400"/>
          </a:xfrm>
          <a:prstGeom prst="rect">
            <a:avLst/>
          </a:prstGeom>
          <a:noFill/>
          <a:ln cap="flat" cmpd="sng" w="762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35"/>
          <p:cNvSpPr txBox="1"/>
          <p:nvPr>
            <p:ph type="ctrTitle"/>
          </p:nvPr>
        </p:nvSpPr>
        <p:spPr>
          <a:xfrm>
            <a:off x="1372052" y="1201775"/>
            <a:ext cx="63999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1"/>
              </a:buClr>
              <a:buSzPts val="4800"/>
              <a:buFont typeface="Abril Fatface"/>
              <a:buNone/>
              <a:defRPr sz="4800">
                <a:solidFill>
                  <a:schemeClr val="accent1"/>
                </a:solidFill>
                <a:latin typeface="Abril Fatface"/>
                <a:ea typeface="Abril Fatface"/>
                <a:cs typeface="Abril Fatface"/>
                <a:sym typeface="Abril Fatface"/>
              </a:defRPr>
            </a:lvl1pPr>
            <a:lvl2pPr lvl="1" rtl="0" algn="ctr">
              <a:lnSpc>
                <a:spcPct val="100000"/>
              </a:lnSpc>
              <a:spcBef>
                <a:spcPts val="0"/>
              </a:spcBef>
              <a:spcAft>
                <a:spcPts val="0"/>
              </a:spcAft>
              <a:buSzPts val="5200"/>
              <a:buFont typeface="Abril Fatface"/>
              <a:buNone/>
              <a:defRPr sz="5200">
                <a:latin typeface="Abril Fatface"/>
                <a:ea typeface="Abril Fatface"/>
                <a:cs typeface="Abril Fatface"/>
                <a:sym typeface="Abril Fatface"/>
              </a:defRPr>
            </a:lvl2pPr>
            <a:lvl3pPr lvl="2" rtl="0" algn="ctr">
              <a:lnSpc>
                <a:spcPct val="100000"/>
              </a:lnSpc>
              <a:spcBef>
                <a:spcPts val="0"/>
              </a:spcBef>
              <a:spcAft>
                <a:spcPts val="0"/>
              </a:spcAft>
              <a:buSzPts val="5200"/>
              <a:buFont typeface="Abril Fatface"/>
              <a:buNone/>
              <a:defRPr sz="5200">
                <a:latin typeface="Abril Fatface"/>
                <a:ea typeface="Abril Fatface"/>
                <a:cs typeface="Abril Fatface"/>
                <a:sym typeface="Abril Fatface"/>
              </a:defRPr>
            </a:lvl3pPr>
            <a:lvl4pPr lvl="3" rtl="0" algn="ctr">
              <a:lnSpc>
                <a:spcPct val="100000"/>
              </a:lnSpc>
              <a:spcBef>
                <a:spcPts val="0"/>
              </a:spcBef>
              <a:spcAft>
                <a:spcPts val="0"/>
              </a:spcAft>
              <a:buSzPts val="5200"/>
              <a:buFont typeface="Abril Fatface"/>
              <a:buNone/>
              <a:defRPr sz="5200">
                <a:latin typeface="Abril Fatface"/>
                <a:ea typeface="Abril Fatface"/>
                <a:cs typeface="Abril Fatface"/>
                <a:sym typeface="Abril Fatface"/>
              </a:defRPr>
            </a:lvl4pPr>
            <a:lvl5pPr lvl="4" rtl="0" algn="ctr">
              <a:lnSpc>
                <a:spcPct val="100000"/>
              </a:lnSpc>
              <a:spcBef>
                <a:spcPts val="0"/>
              </a:spcBef>
              <a:spcAft>
                <a:spcPts val="0"/>
              </a:spcAft>
              <a:buSzPts val="5200"/>
              <a:buFont typeface="Abril Fatface"/>
              <a:buNone/>
              <a:defRPr sz="5200">
                <a:latin typeface="Abril Fatface"/>
                <a:ea typeface="Abril Fatface"/>
                <a:cs typeface="Abril Fatface"/>
                <a:sym typeface="Abril Fatface"/>
              </a:defRPr>
            </a:lvl5pPr>
            <a:lvl6pPr lvl="5" rtl="0" algn="ctr">
              <a:lnSpc>
                <a:spcPct val="100000"/>
              </a:lnSpc>
              <a:spcBef>
                <a:spcPts val="0"/>
              </a:spcBef>
              <a:spcAft>
                <a:spcPts val="0"/>
              </a:spcAft>
              <a:buSzPts val="5200"/>
              <a:buFont typeface="Abril Fatface"/>
              <a:buNone/>
              <a:defRPr sz="5200">
                <a:latin typeface="Abril Fatface"/>
                <a:ea typeface="Abril Fatface"/>
                <a:cs typeface="Abril Fatface"/>
                <a:sym typeface="Abril Fatface"/>
              </a:defRPr>
            </a:lvl6pPr>
            <a:lvl7pPr lvl="6" rtl="0" algn="ctr">
              <a:lnSpc>
                <a:spcPct val="100000"/>
              </a:lnSpc>
              <a:spcBef>
                <a:spcPts val="0"/>
              </a:spcBef>
              <a:spcAft>
                <a:spcPts val="0"/>
              </a:spcAft>
              <a:buSzPts val="5200"/>
              <a:buFont typeface="Abril Fatface"/>
              <a:buNone/>
              <a:defRPr sz="5200">
                <a:latin typeface="Abril Fatface"/>
                <a:ea typeface="Abril Fatface"/>
                <a:cs typeface="Abril Fatface"/>
                <a:sym typeface="Abril Fatface"/>
              </a:defRPr>
            </a:lvl7pPr>
            <a:lvl8pPr lvl="7" rtl="0" algn="ctr">
              <a:lnSpc>
                <a:spcPct val="100000"/>
              </a:lnSpc>
              <a:spcBef>
                <a:spcPts val="0"/>
              </a:spcBef>
              <a:spcAft>
                <a:spcPts val="0"/>
              </a:spcAft>
              <a:buSzPts val="5200"/>
              <a:buFont typeface="Abril Fatface"/>
              <a:buNone/>
              <a:defRPr sz="5200">
                <a:latin typeface="Abril Fatface"/>
                <a:ea typeface="Abril Fatface"/>
                <a:cs typeface="Abril Fatface"/>
                <a:sym typeface="Abril Fatface"/>
              </a:defRPr>
            </a:lvl8pPr>
            <a:lvl9pPr lvl="8" rtl="0" algn="ctr">
              <a:lnSpc>
                <a:spcPct val="100000"/>
              </a:lnSpc>
              <a:spcBef>
                <a:spcPts val="0"/>
              </a:spcBef>
              <a:spcAft>
                <a:spcPts val="0"/>
              </a:spcAft>
              <a:buSzPts val="5200"/>
              <a:buFont typeface="Abril Fatface"/>
              <a:buNone/>
              <a:defRPr sz="5200">
                <a:latin typeface="Abril Fatface"/>
                <a:ea typeface="Abril Fatface"/>
                <a:cs typeface="Abril Fatface"/>
                <a:sym typeface="Abril Fatface"/>
              </a:defRPr>
            </a:lvl9pPr>
          </a:lstStyle>
          <a:p/>
        </p:txBody>
      </p:sp>
      <p:sp>
        <p:nvSpPr>
          <p:cNvPr id="185" name="Google Shape;185;p35"/>
          <p:cNvSpPr txBox="1"/>
          <p:nvPr>
            <p:ph idx="1" type="subTitle"/>
          </p:nvPr>
        </p:nvSpPr>
        <p:spPr>
          <a:xfrm>
            <a:off x="1730850" y="3181925"/>
            <a:ext cx="56823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100"/>
              <a:buNone/>
              <a:defRPr sz="1100">
                <a:solidFill>
                  <a:schemeClr val="accent2"/>
                </a:solidFill>
              </a:defRPr>
            </a:lvl1pPr>
            <a:lvl2pPr lvl="1" rtl="0" algn="ctr">
              <a:lnSpc>
                <a:spcPct val="100000"/>
              </a:lnSpc>
              <a:spcBef>
                <a:spcPts val="0"/>
              </a:spcBef>
              <a:spcAft>
                <a:spcPts val="0"/>
              </a:spcAft>
              <a:buClr>
                <a:srgbClr val="A1C448"/>
              </a:buClr>
              <a:buSzPts val="2800"/>
              <a:buNone/>
              <a:defRPr sz="2800">
                <a:solidFill>
                  <a:srgbClr val="A1C448"/>
                </a:solidFill>
              </a:defRPr>
            </a:lvl2pPr>
            <a:lvl3pPr lvl="2" rtl="0" algn="ctr">
              <a:lnSpc>
                <a:spcPct val="100000"/>
              </a:lnSpc>
              <a:spcBef>
                <a:spcPts val="0"/>
              </a:spcBef>
              <a:spcAft>
                <a:spcPts val="0"/>
              </a:spcAft>
              <a:buClr>
                <a:srgbClr val="A1C448"/>
              </a:buClr>
              <a:buSzPts val="2800"/>
              <a:buNone/>
              <a:defRPr sz="2800">
                <a:solidFill>
                  <a:srgbClr val="A1C448"/>
                </a:solidFill>
              </a:defRPr>
            </a:lvl3pPr>
            <a:lvl4pPr lvl="3" rtl="0" algn="ctr">
              <a:lnSpc>
                <a:spcPct val="100000"/>
              </a:lnSpc>
              <a:spcBef>
                <a:spcPts val="0"/>
              </a:spcBef>
              <a:spcAft>
                <a:spcPts val="0"/>
              </a:spcAft>
              <a:buClr>
                <a:srgbClr val="A1C448"/>
              </a:buClr>
              <a:buSzPts val="2800"/>
              <a:buNone/>
              <a:defRPr sz="2800">
                <a:solidFill>
                  <a:srgbClr val="A1C448"/>
                </a:solidFill>
              </a:defRPr>
            </a:lvl4pPr>
            <a:lvl5pPr lvl="4" rtl="0" algn="ctr">
              <a:lnSpc>
                <a:spcPct val="100000"/>
              </a:lnSpc>
              <a:spcBef>
                <a:spcPts val="0"/>
              </a:spcBef>
              <a:spcAft>
                <a:spcPts val="0"/>
              </a:spcAft>
              <a:buClr>
                <a:srgbClr val="A1C448"/>
              </a:buClr>
              <a:buSzPts val="2800"/>
              <a:buNone/>
              <a:defRPr sz="2800">
                <a:solidFill>
                  <a:srgbClr val="A1C448"/>
                </a:solidFill>
              </a:defRPr>
            </a:lvl5pPr>
            <a:lvl6pPr lvl="5" rtl="0" algn="ctr">
              <a:lnSpc>
                <a:spcPct val="100000"/>
              </a:lnSpc>
              <a:spcBef>
                <a:spcPts val="0"/>
              </a:spcBef>
              <a:spcAft>
                <a:spcPts val="0"/>
              </a:spcAft>
              <a:buClr>
                <a:srgbClr val="A1C448"/>
              </a:buClr>
              <a:buSzPts val="2800"/>
              <a:buNone/>
              <a:defRPr sz="2800">
                <a:solidFill>
                  <a:srgbClr val="A1C448"/>
                </a:solidFill>
              </a:defRPr>
            </a:lvl6pPr>
            <a:lvl7pPr lvl="6" rtl="0" algn="ctr">
              <a:lnSpc>
                <a:spcPct val="100000"/>
              </a:lnSpc>
              <a:spcBef>
                <a:spcPts val="0"/>
              </a:spcBef>
              <a:spcAft>
                <a:spcPts val="0"/>
              </a:spcAft>
              <a:buClr>
                <a:srgbClr val="A1C448"/>
              </a:buClr>
              <a:buSzPts val="2800"/>
              <a:buNone/>
              <a:defRPr sz="2800">
                <a:solidFill>
                  <a:srgbClr val="A1C448"/>
                </a:solidFill>
              </a:defRPr>
            </a:lvl7pPr>
            <a:lvl8pPr lvl="7" rtl="0" algn="ctr">
              <a:lnSpc>
                <a:spcPct val="100000"/>
              </a:lnSpc>
              <a:spcBef>
                <a:spcPts val="0"/>
              </a:spcBef>
              <a:spcAft>
                <a:spcPts val="0"/>
              </a:spcAft>
              <a:buClr>
                <a:srgbClr val="A1C448"/>
              </a:buClr>
              <a:buSzPts val="2800"/>
              <a:buNone/>
              <a:defRPr sz="2800">
                <a:solidFill>
                  <a:srgbClr val="A1C448"/>
                </a:solidFill>
              </a:defRPr>
            </a:lvl8pPr>
            <a:lvl9pPr lvl="8" rtl="0" algn="ctr">
              <a:lnSpc>
                <a:spcPct val="100000"/>
              </a:lnSpc>
              <a:spcBef>
                <a:spcPts val="0"/>
              </a:spcBef>
              <a:spcAft>
                <a:spcPts val="0"/>
              </a:spcAft>
              <a:buClr>
                <a:srgbClr val="A1C448"/>
              </a:buClr>
              <a:buSzPts val="2800"/>
              <a:buNone/>
              <a:defRPr sz="2800">
                <a:solidFill>
                  <a:srgbClr val="A1C448"/>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BIG_NUMBER_1_1_2">
    <p:spTree>
      <p:nvGrpSpPr>
        <p:cNvPr id="186" name="Shape 186"/>
        <p:cNvGrpSpPr/>
        <p:nvPr/>
      </p:nvGrpSpPr>
      <p:grpSpPr>
        <a:xfrm>
          <a:off x="0" y="0"/>
          <a:ext cx="0" cy="0"/>
          <a:chOff x="0" y="0"/>
          <a:chExt cx="0" cy="0"/>
        </a:xfrm>
      </p:grpSpPr>
      <p:sp>
        <p:nvSpPr>
          <p:cNvPr id="187" name="Google Shape;187;p36"/>
          <p:cNvSpPr txBox="1"/>
          <p:nvPr>
            <p:ph type="ctrTitle"/>
          </p:nvPr>
        </p:nvSpPr>
        <p:spPr>
          <a:xfrm>
            <a:off x="615225" y="333450"/>
            <a:ext cx="5403600" cy="6063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1pPr>
            <a:lvl2pPr lvl="1"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2pPr>
            <a:lvl3pPr lvl="2"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3pPr>
            <a:lvl4pPr lvl="3"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4pPr>
            <a:lvl5pPr lvl="4"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5pPr>
            <a:lvl6pPr lvl="5"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6pPr>
            <a:lvl7pPr lvl="6"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7pPr>
            <a:lvl8pPr lvl="7"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8pPr>
            <a:lvl9pPr lvl="8"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188" name="Google Shape;188;p36"/>
          <p:cNvSpPr txBox="1"/>
          <p:nvPr>
            <p:ph idx="1" type="body"/>
          </p:nvPr>
        </p:nvSpPr>
        <p:spPr>
          <a:xfrm>
            <a:off x="720000" y="1381075"/>
            <a:ext cx="5972700" cy="3416400"/>
          </a:xfrm>
          <a:prstGeom prst="rect">
            <a:avLst/>
          </a:prstGeom>
          <a:noFill/>
          <a:ln>
            <a:noFill/>
          </a:ln>
        </p:spPr>
        <p:txBody>
          <a:bodyPr anchorCtr="0" anchor="t" bIns="91425" lIns="91425" spcFirstLastPara="1" rIns="91425" wrap="square" tIns="91425">
            <a:noAutofit/>
          </a:bodyPr>
          <a:lstStyle>
            <a:lvl1pPr indent="-292100" lvl="0" marL="457200" rtl="0" algn="l">
              <a:lnSpc>
                <a:spcPct val="115000"/>
              </a:lnSpc>
              <a:spcBef>
                <a:spcPts val="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1pPr>
            <a:lvl2pPr indent="-292100" lvl="1" marL="914400" rtl="0" algn="l">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2pPr>
            <a:lvl3pPr indent="-292100" lvl="2" marL="1371600" rtl="0" algn="l">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3pPr>
            <a:lvl4pPr indent="-292100" lvl="3" marL="1828800" rtl="0" algn="l">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4pPr>
            <a:lvl5pPr indent="-292100" lvl="4" marL="2286000" rtl="0" algn="l">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5pPr>
            <a:lvl6pPr indent="-292100" lvl="5" marL="2743200" rtl="0" algn="l">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6pPr>
            <a:lvl7pPr indent="-292100" lvl="6" marL="3200400" rtl="0" algn="l">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7pPr>
            <a:lvl8pPr indent="-292100" lvl="7" marL="3657600" rtl="0" algn="l">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8pPr>
            <a:lvl9pPr indent="-292100" lvl="8" marL="4114800" rtl="0" algn="l">
              <a:lnSpc>
                <a:spcPct val="115000"/>
              </a:lnSpc>
              <a:spcBef>
                <a:spcPts val="1600"/>
              </a:spcBef>
              <a:spcAft>
                <a:spcPts val="1600"/>
              </a:spcAft>
              <a:buClr>
                <a:schemeClr val="dk1"/>
              </a:buClr>
              <a:buSzPts val="1000"/>
              <a:buFont typeface="Oxygen Light"/>
              <a:buChar char="■"/>
              <a:defRPr sz="1000">
                <a:solidFill>
                  <a:schemeClr val="dk1"/>
                </a:solidFill>
                <a:latin typeface="Oxygen Light"/>
                <a:ea typeface="Oxygen Light"/>
                <a:cs typeface="Oxygen Light"/>
                <a:sym typeface="Oxygen Light"/>
              </a:defRPr>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guide id="3" pos="5306">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IG_NUMBER_1">
    <p:spTree>
      <p:nvGrpSpPr>
        <p:cNvPr id="189" name="Shape 189"/>
        <p:cNvGrpSpPr/>
        <p:nvPr/>
      </p:nvGrpSpPr>
      <p:grpSpPr>
        <a:xfrm>
          <a:off x="0" y="0"/>
          <a:ext cx="0" cy="0"/>
          <a:chOff x="0" y="0"/>
          <a:chExt cx="0" cy="0"/>
        </a:xfrm>
      </p:grpSpPr>
      <p:sp>
        <p:nvSpPr>
          <p:cNvPr id="190" name="Google Shape;190;p37"/>
          <p:cNvSpPr txBox="1"/>
          <p:nvPr>
            <p:ph type="title"/>
          </p:nvPr>
        </p:nvSpPr>
        <p:spPr>
          <a:xfrm>
            <a:off x="1149900" y="1434750"/>
            <a:ext cx="993600" cy="606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3000"/>
              <a:buNone/>
              <a:defRPr sz="3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p:txBody>
      </p:sp>
      <p:sp>
        <p:nvSpPr>
          <p:cNvPr id="191" name="Google Shape;191;p37"/>
          <p:cNvSpPr txBox="1"/>
          <p:nvPr>
            <p:ph idx="2" type="ctrTitle"/>
          </p:nvPr>
        </p:nvSpPr>
        <p:spPr>
          <a:xfrm>
            <a:off x="615225" y="333450"/>
            <a:ext cx="5403600" cy="6063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1pPr>
            <a:lvl2pPr lvl="1"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2pPr>
            <a:lvl3pPr lvl="2"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3pPr>
            <a:lvl4pPr lvl="3"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4pPr>
            <a:lvl5pPr lvl="4"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5pPr>
            <a:lvl6pPr lvl="5"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6pPr>
            <a:lvl7pPr lvl="6"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7pPr>
            <a:lvl8pPr lvl="7"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8pPr>
            <a:lvl9pPr lvl="8"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192" name="Google Shape;192;p37"/>
          <p:cNvSpPr txBox="1"/>
          <p:nvPr>
            <p:ph idx="3" type="ctrTitle"/>
          </p:nvPr>
        </p:nvSpPr>
        <p:spPr>
          <a:xfrm>
            <a:off x="592050" y="1897875"/>
            <a:ext cx="2109300" cy="6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93" name="Google Shape;193;p37"/>
          <p:cNvSpPr txBox="1"/>
          <p:nvPr>
            <p:ph idx="1" type="subTitle"/>
          </p:nvPr>
        </p:nvSpPr>
        <p:spPr>
          <a:xfrm>
            <a:off x="568800" y="2181800"/>
            <a:ext cx="21558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94" name="Google Shape;194;p37"/>
          <p:cNvSpPr txBox="1"/>
          <p:nvPr>
            <p:ph idx="4" type="title"/>
          </p:nvPr>
        </p:nvSpPr>
        <p:spPr>
          <a:xfrm>
            <a:off x="1149900" y="2974400"/>
            <a:ext cx="993600" cy="606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3000"/>
              <a:buNone/>
              <a:defRPr sz="3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p:txBody>
      </p:sp>
      <p:sp>
        <p:nvSpPr>
          <p:cNvPr id="195" name="Google Shape;195;p37"/>
          <p:cNvSpPr txBox="1"/>
          <p:nvPr>
            <p:ph idx="5" type="ctrTitle"/>
          </p:nvPr>
        </p:nvSpPr>
        <p:spPr>
          <a:xfrm>
            <a:off x="592050" y="3437525"/>
            <a:ext cx="2109300" cy="6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96" name="Google Shape;196;p37"/>
          <p:cNvSpPr txBox="1"/>
          <p:nvPr>
            <p:ph idx="6" type="subTitle"/>
          </p:nvPr>
        </p:nvSpPr>
        <p:spPr>
          <a:xfrm>
            <a:off x="568800" y="3721450"/>
            <a:ext cx="21558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97" name="Google Shape;197;p37"/>
          <p:cNvSpPr txBox="1"/>
          <p:nvPr>
            <p:ph idx="7" type="title"/>
          </p:nvPr>
        </p:nvSpPr>
        <p:spPr>
          <a:xfrm>
            <a:off x="3305700" y="1434750"/>
            <a:ext cx="993600" cy="606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3000"/>
              <a:buNone/>
              <a:defRPr sz="3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p:txBody>
      </p:sp>
      <p:sp>
        <p:nvSpPr>
          <p:cNvPr id="198" name="Google Shape;198;p37"/>
          <p:cNvSpPr txBox="1"/>
          <p:nvPr>
            <p:ph idx="8" type="ctrTitle"/>
          </p:nvPr>
        </p:nvSpPr>
        <p:spPr>
          <a:xfrm>
            <a:off x="2747850" y="1897875"/>
            <a:ext cx="2109300" cy="6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99" name="Google Shape;199;p37"/>
          <p:cNvSpPr txBox="1"/>
          <p:nvPr>
            <p:ph idx="9" type="subTitle"/>
          </p:nvPr>
        </p:nvSpPr>
        <p:spPr>
          <a:xfrm>
            <a:off x="2724600" y="2181800"/>
            <a:ext cx="21558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00" name="Google Shape;200;p37"/>
          <p:cNvSpPr txBox="1"/>
          <p:nvPr>
            <p:ph idx="13" type="title"/>
          </p:nvPr>
        </p:nvSpPr>
        <p:spPr>
          <a:xfrm>
            <a:off x="3305700" y="2974400"/>
            <a:ext cx="993600" cy="606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3000"/>
              <a:buNone/>
              <a:defRPr sz="3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p:txBody>
      </p:sp>
      <p:sp>
        <p:nvSpPr>
          <p:cNvPr id="201" name="Google Shape;201;p37"/>
          <p:cNvSpPr txBox="1"/>
          <p:nvPr>
            <p:ph idx="14" type="ctrTitle"/>
          </p:nvPr>
        </p:nvSpPr>
        <p:spPr>
          <a:xfrm>
            <a:off x="2747850" y="3437525"/>
            <a:ext cx="2109300" cy="6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202" name="Google Shape;202;p37"/>
          <p:cNvSpPr txBox="1"/>
          <p:nvPr>
            <p:ph idx="15" type="subTitle"/>
          </p:nvPr>
        </p:nvSpPr>
        <p:spPr>
          <a:xfrm>
            <a:off x="2724600" y="3721450"/>
            <a:ext cx="21558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03" name="Google Shape;203;p37"/>
          <p:cNvSpPr txBox="1"/>
          <p:nvPr>
            <p:ph idx="16" type="title"/>
          </p:nvPr>
        </p:nvSpPr>
        <p:spPr>
          <a:xfrm>
            <a:off x="5470096" y="1434750"/>
            <a:ext cx="993600" cy="606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3000"/>
              <a:buNone/>
              <a:defRPr sz="3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p:txBody>
      </p:sp>
      <p:sp>
        <p:nvSpPr>
          <p:cNvPr id="204" name="Google Shape;204;p37"/>
          <p:cNvSpPr txBox="1"/>
          <p:nvPr>
            <p:ph idx="17" type="ctrTitle"/>
          </p:nvPr>
        </p:nvSpPr>
        <p:spPr>
          <a:xfrm>
            <a:off x="4912246" y="1897875"/>
            <a:ext cx="2109300" cy="6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205" name="Google Shape;205;p37"/>
          <p:cNvSpPr txBox="1"/>
          <p:nvPr>
            <p:ph idx="18" type="subTitle"/>
          </p:nvPr>
        </p:nvSpPr>
        <p:spPr>
          <a:xfrm>
            <a:off x="4888996" y="2181800"/>
            <a:ext cx="21558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06" name="Google Shape;206;p37"/>
          <p:cNvSpPr txBox="1"/>
          <p:nvPr>
            <p:ph idx="19" type="title"/>
          </p:nvPr>
        </p:nvSpPr>
        <p:spPr>
          <a:xfrm>
            <a:off x="5470096" y="2974400"/>
            <a:ext cx="993600" cy="606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3000"/>
              <a:buNone/>
              <a:defRPr sz="3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p:txBody>
      </p:sp>
      <p:sp>
        <p:nvSpPr>
          <p:cNvPr id="207" name="Google Shape;207;p37"/>
          <p:cNvSpPr txBox="1"/>
          <p:nvPr>
            <p:ph idx="20" type="ctrTitle"/>
          </p:nvPr>
        </p:nvSpPr>
        <p:spPr>
          <a:xfrm>
            <a:off x="4912246" y="3437525"/>
            <a:ext cx="2109300" cy="6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208" name="Google Shape;208;p37"/>
          <p:cNvSpPr txBox="1"/>
          <p:nvPr>
            <p:ph idx="21" type="subTitle"/>
          </p:nvPr>
        </p:nvSpPr>
        <p:spPr>
          <a:xfrm>
            <a:off x="4888996" y="3721450"/>
            <a:ext cx="21558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BIG_NUMBER_1_1_3">
    <p:spTree>
      <p:nvGrpSpPr>
        <p:cNvPr id="209" name="Shape 209"/>
        <p:cNvGrpSpPr/>
        <p:nvPr/>
      </p:nvGrpSpPr>
      <p:grpSpPr>
        <a:xfrm>
          <a:off x="0" y="0"/>
          <a:ext cx="0" cy="0"/>
          <a:chOff x="0" y="0"/>
          <a:chExt cx="0" cy="0"/>
        </a:xfrm>
      </p:grpSpPr>
      <p:sp>
        <p:nvSpPr>
          <p:cNvPr id="210" name="Google Shape;210;p38"/>
          <p:cNvSpPr txBox="1"/>
          <p:nvPr>
            <p:ph type="ctrTitle"/>
          </p:nvPr>
        </p:nvSpPr>
        <p:spPr>
          <a:xfrm>
            <a:off x="1870200" y="2127525"/>
            <a:ext cx="5403600" cy="2505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1pPr>
            <a:lvl2pPr lvl="1" rtl="0" algn="ctr">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2pPr>
            <a:lvl3pPr lvl="2" rtl="0" algn="ctr">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3pPr>
            <a:lvl4pPr lvl="3" rtl="0" algn="ctr">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4pPr>
            <a:lvl5pPr lvl="4" rtl="0" algn="ctr">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5pPr>
            <a:lvl6pPr lvl="5" rtl="0" algn="ctr">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6pPr>
            <a:lvl7pPr lvl="6" rtl="0" algn="ctr">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7pPr>
            <a:lvl8pPr lvl="7" rtl="0" algn="ctr">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8pPr>
            <a:lvl9pPr lvl="8" rtl="0" algn="ctr">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211" name="Google Shape;211;p38"/>
          <p:cNvSpPr txBox="1"/>
          <p:nvPr>
            <p:ph idx="1" type="subTitle"/>
          </p:nvPr>
        </p:nvSpPr>
        <p:spPr>
          <a:xfrm>
            <a:off x="3013650" y="2454225"/>
            <a:ext cx="3116700" cy="15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12" name="Google Shape;212;p38"/>
          <p:cNvSpPr txBox="1"/>
          <p:nvPr>
            <p:ph idx="2" type="title"/>
          </p:nvPr>
        </p:nvSpPr>
        <p:spPr>
          <a:xfrm>
            <a:off x="3897150" y="1361375"/>
            <a:ext cx="1349700" cy="606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guide id="3" pos="5306">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BIG_NUMBER_1_1_1">
    <p:spTree>
      <p:nvGrpSpPr>
        <p:cNvPr id="213" name="Shape 213"/>
        <p:cNvGrpSpPr/>
        <p:nvPr/>
      </p:nvGrpSpPr>
      <p:grpSpPr>
        <a:xfrm>
          <a:off x="0" y="0"/>
          <a:ext cx="0" cy="0"/>
          <a:chOff x="0" y="0"/>
          <a:chExt cx="0" cy="0"/>
        </a:xfrm>
      </p:grpSpPr>
      <p:sp>
        <p:nvSpPr>
          <p:cNvPr id="214" name="Google Shape;214;p39"/>
          <p:cNvSpPr txBox="1"/>
          <p:nvPr>
            <p:ph type="ctrTitle"/>
          </p:nvPr>
        </p:nvSpPr>
        <p:spPr>
          <a:xfrm>
            <a:off x="615225" y="333450"/>
            <a:ext cx="5403600" cy="6063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1pPr>
            <a:lvl2pPr lvl="1"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2pPr>
            <a:lvl3pPr lvl="2"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3pPr>
            <a:lvl4pPr lvl="3"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4pPr>
            <a:lvl5pPr lvl="4"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5pPr>
            <a:lvl6pPr lvl="5"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6pPr>
            <a:lvl7pPr lvl="6"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7pPr>
            <a:lvl8pPr lvl="7"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8pPr>
            <a:lvl9pPr lvl="8"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215" name="Google Shape;215;p39"/>
          <p:cNvSpPr txBox="1"/>
          <p:nvPr>
            <p:ph idx="1" type="subTitle"/>
          </p:nvPr>
        </p:nvSpPr>
        <p:spPr>
          <a:xfrm>
            <a:off x="996675" y="2313900"/>
            <a:ext cx="3116700" cy="1506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100"/>
              <a:buNone/>
              <a:defRPr sz="1100"/>
            </a:lvl1pPr>
            <a:lvl2pPr lvl="1" rtl="0" algn="l">
              <a:lnSpc>
                <a:spcPct val="100000"/>
              </a:lnSpc>
              <a:spcBef>
                <a:spcPts val="0"/>
              </a:spcBef>
              <a:spcAft>
                <a:spcPts val="0"/>
              </a:spcAft>
              <a:buSzPts val="1000"/>
              <a:buNone/>
              <a:defRPr sz="1000"/>
            </a:lvl2pPr>
            <a:lvl3pPr lvl="2" rtl="0" algn="l">
              <a:lnSpc>
                <a:spcPct val="100000"/>
              </a:lnSpc>
              <a:spcBef>
                <a:spcPts val="0"/>
              </a:spcBef>
              <a:spcAft>
                <a:spcPts val="0"/>
              </a:spcAft>
              <a:buSzPts val="1000"/>
              <a:buNone/>
              <a:defRPr sz="1000"/>
            </a:lvl3pPr>
            <a:lvl4pPr lvl="3" rtl="0" algn="l">
              <a:lnSpc>
                <a:spcPct val="100000"/>
              </a:lnSpc>
              <a:spcBef>
                <a:spcPts val="0"/>
              </a:spcBef>
              <a:spcAft>
                <a:spcPts val="0"/>
              </a:spcAft>
              <a:buSzPts val="1000"/>
              <a:buNone/>
              <a:defRPr sz="1000"/>
            </a:lvl4pPr>
            <a:lvl5pPr lvl="4" rtl="0" algn="l">
              <a:lnSpc>
                <a:spcPct val="100000"/>
              </a:lnSpc>
              <a:spcBef>
                <a:spcPts val="0"/>
              </a:spcBef>
              <a:spcAft>
                <a:spcPts val="0"/>
              </a:spcAft>
              <a:buSzPts val="1000"/>
              <a:buNone/>
              <a:defRPr sz="1000"/>
            </a:lvl5pPr>
            <a:lvl6pPr lvl="5" rtl="0" algn="l">
              <a:lnSpc>
                <a:spcPct val="100000"/>
              </a:lnSpc>
              <a:spcBef>
                <a:spcPts val="0"/>
              </a:spcBef>
              <a:spcAft>
                <a:spcPts val="0"/>
              </a:spcAft>
              <a:buSzPts val="1000"/>
              <a:buNone/>
              <a:defRPr sz="1000"/>
            </a:lvl6pPr>
            <a:lvl7pPr lvl="6" rtl="0" algn="l">
              <a:lnSpc>
                <a:spcPct val="100000"/>
              </a:lnSpc>
              <a:spcBef>
                <a:spcPts val="0"/>
              </a:spcBef>
              <a:spcAft>
                <a:spcPts val="0"/>
              </a:spcAft>
              <a:buSzPts val="1000"/>
              <a:buNone/>
              <a:defRPr sz="1000"/>
            </a:lvl7pPr>
            <a:lvl8pPr lvl="7" rtl="0" algn="l">
              <a:lnSpc>
                <a:spcPct val="100000"/>
              </a:lnSpc>
              <a:spcBef>
                <a:spcPts val="0"/>
              </a:spcBef>
              <a:spcAft>
                <a:spcPts val="0"/>
              </a:spcAft>
              <a:buSzPts val="1000"/>
              <a:buNone/>
              <a:defRPr sz="1000"/>
            </a:lvl8pPr>
            <a:lvl9pPr lvl="8" rtl="0" algn="l">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guide id="3" pos="5306">
          <p15:clr>
            <a:srgbClr val="FA7B17"/>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BIG_NUMBER_1_1">
    <p:spTree>
      <p:nvGrpSpPr>
        <p:cNvPr id="216" name="Shape 216"/>
        <p:cNvGrpSpPr/>
        <p:nvPr/>
      </p:nvGrpSpPr>
      <p:grpSpPr>
        <a:xfrm>
          <a:off x="0" y="0"/>
          <a:ext cx="0" cy="0"/>
          <a:chOff x="0" y="0"/>
          <a:chExt cx="0" cy="0"/>
        </a:xfrm>
      </p:grpSpPr>
      <p:sp>
        <p:nvSpPr>
          <p:cNvPr id="217" name="Google Shape;217;p40"/>
          <p:cNvSpPr txBox="1"/>
          <p:nvPr>
            <p:ph type="ctrTitle"/>
          </p:nvPr>
        </p:nvSpPr>
        <p:spPr>
          <a:xfrm>
            <a:off x="615225" y="333450"/>
            <a:ext cx="5403600" cy="6063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1pPr>
            <a:lvl2pPr lvl="1"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2pPr>
            <a:lvl3pPr lvl="2"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3pPr>
            <a:lvl4pPr lvl="3"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4pPr>
            <a:lvl5pPr lvl="4"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5pPr>
            <a:lvl6pPr lvl="5"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6pPr>
            <a:lvl7pPr lvl="6"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7pPr>
            <a:lvl8pPr lvl="7"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8pPr>
            <a:lvl9pPr lvl="8"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218" name="Google Shape;218;p40"/>
          <p:cNvSpPr txBox="1"/>
          <p:nvPr>
            <p:ph idx="1" type="subTitle"/>
          </p:nvPr>
        </p:nvSpPr>
        <p:spPr>
          <a:xfrm>
            <a:off x="3013650" y="3216225"/>
            <a:ext cx="3116700" cy="15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guide id="3" pos="5306">
          <p15:clr>
            <a:srgbClr val="FA7B17"/>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BIG_NUMBER_1_2_1">
    <p:spTree>
      <p:nvGrpSpPr>
        <p:cNvPr id="219" name="Shape 219"/>
        <p:cNvGrpSpPr/>
        <p:nvPr/>
      </p:nvGrpSpPr>
      <p:grpSpPr>
        <a:xfrm>
          <a:off x="0" y="0"/>
          <a:ext cx="0" cy="0"/>
          <a:chOff x="0" y="0"/>
          <a:chExt cx="0" cy="0"/>
        </a:xfrm>
      </p:grpSpPr>
      <p:sp>
        <p:nvSpPr>
          <p:cNvPr id="220" name="Google Shape;220;p41"/>
          <p:cNvSpPr txBox="1"/>
          <p:nvPr>
            <p:ph type="ctrTitle"/>
          </p:nvPr>
        </p:nvSpPr>
        <p:spPr>
          <a:xfrm>
            <a:off x="615225" y="333450"/>
            <a:ext cx="5403600" cy="6063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1pPr>
            <a:lvl2pPr lvl="1"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2pPr>
            <a:lvl3pPr lvl="2"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3pPr>
            <a:lvl4pPr lvl="3"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4pPr>
            <a:lvl5pPr lvl="4"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5pPr>
            <a:lvl6pPr lvl="5"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6pPr>
            <a:lvl7pPr lvl="6"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7pPr>
            <a:lvl8pPr lvl="7"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8pPr>
            <a:lvl9pPr lvl="8"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221" name="Google Shape;221;p41"/>
          <p:cNvSpPr txBox="1"/>
          <p:nvPr>
            <p:ph idx="2" type="ctrTitle"/>
          </p:nvPr>
        </p:nvSpPr>
        <p:spPr>
          <a:xfrm>
            <a:off x="790539" y="1848588"/>
            <a:ext cx="1765800" cy="6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222" name="Google Shape;222;p41"/>
          <p:cNvSpPr txBox="1"/>
          <p:nvPr>
            <p:ph idx="1" type="subTitle"/>
          </p:nvPr>
        </p:nvSpPr>
        <p:spPr>
          <a:xfrm>
            <a:off x="771075" y="2132513"/>
            <a:ext cx="18048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23" name="Google Shape;223;p41"/>
          <p:cNvSpPr txBox="1"/>
          <p:nvPr>
            <p:ph idx="3" type="ctrTitle"/>
          </p:nvPr>
        </p:nvSpPr>
        <p:spPr>
          <a:xfrm>
            <a:off x="2722896" y="2839188"/>
            <a:ext cx="1765800" cy="6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224" name="Google Shape;224;p41"/>
          <p:cNvSpPr txBox="1"/>
          <p:nvPr>
            <p:ph idx="4" type="subTitle"/>
          </p:nvPr>
        </p:nvSpPr>
        <p:spPr>
          <a:xfrm>
            <a:off x="2703432" y="3123113"/>
            <a:ext cx="18048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25" name="Google Shape;225;p41"/>
          <p:cNvSpPr txBox="1"/>
          <p:nvPr>
            <p:ph idx="5" type="ctrTitle"/>
          </p:nvPr>
        </p:nvSpPr>
        <p:spPr>
          <a:xfrm>
            <a:off x="4655242" y="1848588"/>
            <a:ext cx="1765800" cy="6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226" name="Google Shape;226;p41"/>
          <p:cNvSpPr txBox="1"/>
          <p:nvPr>
            <p:ph idx="6" type="subTitle"/>
          </p:nvPr>
        </p:nvSpPr>
        <p:spPr>
          <a:xfrm>
            <a:off x="4635778" y="2132513"/>
            <a:ext cx="18048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27" name="Google Shape;227;p41"/>
          <p:cNvSpPr txBox="1"/>
          <p:nvPr>
            <p:ph idx="7" type="ctrTitle"/>
          </p:nvPr>
        </p:nvSpPr>
        <p:spPr>
          <a:xfrm>
            <a:off x="6587592" y="2839188"/>
            <a:ext cx="1765800" cy="6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228" name="Google Shape;228;p41"/>
          <p:cNvSpPr txBox="1"/>
          <p:nvPr>
            <p:ph idx="8" type="subTitle"/>
          </p:nvPr>
        </p:nvSpPr>
        <p:spPr>
          <a:xfrm>
            <a:off x="6568128" y="3123113"/>
            <a:ext cx="18048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BIG_NUMBER_1_1_1_1">
    <p:spTree>
      <p:nvGrpSpPr>
        <p:cNvPr id="229" name="Shape 229"/>
        <p:cNvGrpSpPr/>
        <p:nvPr/>
      </p:nvGrpSpPr>
      <p:grpSpPr>
        <a:xfrm>
          <a:off x="0" y="0"/>
          <a:ext cx="0" cy="0"/>
          <a:chOff x="0" y="0"/>
          <a:chExt cx="0" cy="0"/>
        </a:xfrm>
      </p:grpSpPr>
      <p:sp>
        <p:nvSpPr>
          <p:cNvPr id="230" name="Google Shape;230;p42"/>
          <p:cNvSpPr txBox="1"/>
          <p:nvPr>
            <p:ph type="ctrTitle"/>
          </p:nvPr>
        </p:nvSpPr>
        <p:spPr>
          <a:xfrm>
            <a:off x="615225" y="333450"/>
            <a:ext cx="5403600" cy="6063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1pPr>
            <a:lvl2pPr lvl="1"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2pPr>
            <a:lvl3pPr lvl="2"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3pPr>
            <a:lvl4pPr lvl="3"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4pPr>
            <a:lvl5pPr lvl="4"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5pPr>
            <a:lvl6pPr lvl="5"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6pPr>
            <a:lvl7pPr lvl="6"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7pPr>
            <a:lvl8pPr lvl="7"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8pPr>
            <a:lvl9pPr lvl="8"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guide id="3" pos="5306">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p:cSld name="BIG_NUMBER_1_3">
    <p:spTree>
      <p:nvGrpSpPr>
        <p:cNvPr id="231" name="Shape 231"/>
        <p:cNvGrpSpPr/>
        <p:nvPr/>
      </p:nvGrpSpPr>
      <p:grpSpPr>
        <a:xfrm>
          <a:off x="0" y="0"/>
          <a:ext cx="0" cy="0"/>
          <a:chOff x="0" y="0"/>
          <a:chExt cx="0" cy="0"/>
        </a:xfrm>
      </p:grpSpPr>
      <p:sp>
        <p:nvSpPr>
          <p:cNvPr id="232" name="Google Shape;232;p43"/>
          <p:cNvSpPr txBox="1"/>
          <p:nvPr>
            <p:ph type="title"/>
          </p:nvPr>
        </p:nvSpPr>
        <p:spPr>
          <a:xfrm>
            <a:off x="6395719" y="948932"/>
            <a:ext cx="1139100" cy="606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None/>
              <a:defRPr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233" name="Google Shape;233;p43"/>
          <p:cNvSpPr txBox="1"/>
          <p:nvPr>
            <p:ph idx="2" type="ctrTitle"/>
          </p:nvPr>
        </p:nvSpPr>
        <p:spPr>
          <a:xfrm>
            <a:off x="615225" y="333450"/>
            <a:ext cx="5403600" cy="6063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1pPr>
            <a:lvl2pPr lvl="1"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2pPr>
            <a:lvl3pPr lvl="2"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3pPr>
            <a:lvl4pPr lvl="3"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4pPr>
            <a:lvl5pPr lvl="4"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5pPr>
            <a:lvl6pPr lvl="5"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6pPr>
            <a:lvl7pPr lvl="6"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7pPr>
            <a:lvl8pPr lvl="7"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8pPr>
            <a:lvl9pPr lvl="8"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234" name="Google Shape;234;p43"/>
          <p:cNvSpPr txBox="1"/>
          <p:nvPr>
            <p:ph idx="3" type="ctrTitle"/>
          </p:nvPr>
        </p:nvSpPr>
        <p:spPr>
          <a:xfrm>
            <a:off x="5756156" y="1414183"/>
            <a:ext cx="2418300" cy="6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235" name="Google Shape;235;p43"/>
          <p:cNvSpPr txBox="1"/>
          <p:nvPr>
            <p:ph idx="1" type="subTitle"/>
          </p:nvPr>
        </p:nvSpPr>
        <p:spPr>
          <a:xfrm>
            <a:off x="5729500" y="1654592"/>
            <a:ext cx="24717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36" name="Google Shape;236;p43"/>
          <p:cNvSpPr txBox="1"/>
          <p:nvPr>
            <p:ph idx="4" type="title"/>
          </p:nvPr>
        </p:nvSpPr>
        <p:spPr>
          <a:xfrm>
            <a:off x="6395719" y="3460603"/>
            <a:ext cx="1139100" cy="606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None/>
              <a:defRPr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237" name="Google Shape;237;p43"/>
          <p:cNvSpPr txBox="1"/>
          <p:nvPr>
            <p:ph idx="5" type="ctrTitle"/>
          </p:nvPr>
        </p:nvSpPr>
        <p:spPr>
          <a:xfrm>
            <a:off x="5756156" y="3925854"/>
            <a:ext cx="2418300" cy="6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238" name="Google Shape;238;p43"/>
          <p:cNvSpPr txBox="1"/>
          <p:nvPr>
            <p:ph idx="6" type="subTitle"/>
          </p:nvPr>
        </p:nvSpPr>
        <p:spPr>
          <a:xfrm>
            <a:off x="5729500" y="4166263"/>
            <a:ext cx="24717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39" name="Google Shape;239;p43"/>
          <p:cNvSpPr txBox="1"/>
          <p:nvPr>
            <p:ph idx="7" type="title"/>
          </p:nvPr>
        </p:nvSpPr>
        <p:spPr>
          <a:xfrm>
            <a:off x="6395719" y="2208324"/>
            <a:ext cx="1139100" cy="606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None/>
              <a:defRPr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240" name="Google Shape;240;p43"/>
          <p:cNvSpPr txBox="1"/>
          <p:nvPr>
            <p:ph idx="8" type="ctrTitle"/>
          </p:nvPr>
        </p:nvSpPr>
        <p:spPr>
          <a:xfrm>
            <a:off x="5756156" y="2673575"/>
            <a:ext cx="2418300" cy="6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241" name="Google Shape;241;p43"/>
          <p:cNvSpPr txBox="1"/>
          <p:nvPr>
            <p:ph idx="9" type="subTitle"/>
          </p:nvPr>
        </p:nvSpPr>
        <p:spPr>
          <a:xfrm>
            <a:off x="5729500" y="2913984"/>
            <a:ext cx="24717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BIG_NUMBER_1_1_1_1_1">
    <p:spTree>
      <p:nvGrpSpPr>
        <p:cNvPr id="242" name="Shape 242"/>
        <p:cNvGrpSpPr/>
        <p:nvPr/>
      </p:nvGrpSpPr>
      <p:grpSpPr>
        <a:xfrm>
          <a:off x="0" y="0"/>
          <a:ext cx="0" cy="0"/>
          <a:chOff x="0" y="0"/>
          <a:chExt cx="0" cy="0"/>
        </a:xfrm>
      </p:grpSpPr>
      <p:sp>
        <p:nvSpPr>
          <p:cNvPr id="243" name="Google Shape;243;p44"/>
          <p:cNvSpPr txBox="1"/>
          <p:nvPr>
            <p:ph type="ctrTitle"/>
          </p:nvPr>
        </p:nvSpPr>
        <p:spPr>
          <a:xfrm>
            <a:off x="615225" y="333450"/>
            <a:ext cx="5403600" cy="6063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1pPr>
            <a:lvl2pPr lvl="1"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2pPr>
            <a:lvl3pPr lvl="2"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3pPr>
            <a:lvl4pPr lvl="3"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4pPr>
            <a:lvl5pPr lvl="4"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5pPr>
            <a:lvl6pPr lvl="5"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6pPr>
            <a:lvl7pPr lvl="6"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7pPr>
            <a:lvl8pPr lvl="7"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8pPr>
            <a:lvl9pPr lvl="8"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244" name="Google Shape;244;p44"/>
          <p:cNvSpPr txBox="1"/>
          <p:nvPr>
            <p:ph idx="1" type="body"/>
          </p:nvPr>
        </p:nvSpPr>
        <p:spPr>
          <a:xfrm>
            <a:off x="2588450" y="2038250"/>
            <a:ext cx="2777400" cy="2402100"/>
          </a:xfrm>
          <a:prstGeom prst="rect">
            <a:avLst/>
          </a:prstGeom>
          <a:noFill/>
          <a:ln>
            <a:noFill/>
          </a:ln>
        </p:spPr>
        <p:txBody>
          <a:bodyPr anchorCtr="0" anchor="t" bIns="91425" lIns="91425" spcFirstLastPara="1" rIns="91425" wrap="square" tIns="91425">
            <a:noAutofit/>
          </a:bodyPr>
          <a:lstStyle>
            <a:lvl1pPr indent="-292100" lvl="0" marL="457200" rtl="0" algn="l">
              <a:lnSpc>
                <a:spcPct val="150000"/>
              </a:lnSpc>
              <a:spcBef>
                <a:spcPts val="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1pPr>
            <a:lvl2pPr indent="-292100" lvl="1" marL="914400" rtl="0" algn="l">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2pPr>
            <a:lvl3pPr indent="-292100" lvl="2" marL="1371600" rtl="0" algn="l">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3pPr>
            <a:lvl4pPr indent="-292100" lvl="3" marL="1828800" rtl="0" algn="l">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4pPr>
            <a:lvl5pPr indent="-292100" lvl="4" marL="2286000" rtl="0" algn="l">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5pPr>
            <a:lvl6pPr indent="-292100" lvl="5" marL="2743200" rtl="0" algn="l">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6pPr>
            <a:lvl7pPr indent="-292100" lvl="6" marL="3200400" rtl="0" algn="l">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7pPr>
            <a:lvl8pPr indent="-292100" lvl="7" marL="3657600" rtl="0" algn="l">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8pPr>
            <a:lvl9pPr indent="-292100" lvl="8" marL="4114800" rtl="0" algn="l">
              <a:lnSpc>
                <a:spcPct val="150000"/>
              </a:lnSpc>
              <a:spcBef>
                <a:spcPts val="1600"/>
              </a:spcBef>
              <a:spcAft>
                <a:spcPts val="1600"/>
              </a:spcAft>
              <a:buClr>
                <a:schemeClr val="dk1"/>
              </a:buClr>
              <a:buSzPts val="1000"/>
              <a:buFont typeface="Oxygen Light"/>
              <a:buChar char="■"/>
              <a:defRPr sz="1000">
                <a:solidFill>
                  <a:schemeClr val="dk1"/>
                </a:solidFill>
                <a:latin typeface="Oxygen Light"/>
                <a:ea typeface="Oxygen Light"/>
                <a:cs typeface="Oxygen Light"/>
                <a:sym typeface="Oxygen Light"/>
              </a:defRPr>
            </a:lvl9pPr>
          </a:lstStyle>
          <a:p/>
        </p:txBody>
      </p:sp>
      <p:sp>
        <p:nvSpPr>
          <p:cNvPr id="245" name="Google Shape;245;p44"/>
          <p:cNvSpPr txBox="1"/>
          <p:nvPr>
            <p:ph idx="2" type="body"/>
          </p:nvPr>
        </p:nvSpPr>
        <p:spPr>
          <a:xfrm>
            <a:off x="5530745" y="2038250"/>
            <a:ext cx="2777400" cy="2402100"/>
          </a:xfrm>
          <a:prstGeom prst="rect">
            <a:avLst/>
          </a:prstGeom>
          <a:noFill/>
          <a:ln>
            <a:noFill/>
          </a:ln>
        </p:spPr>
        <p:txBody>
          <a:bodyPr anchorCtr="0" anchor="t" bIns="91425" lIns="91425" spcFirstLastPara="1" rIns="91425" wrap="square" tIns="91425">
            <a:noAutofit/>
          </a:bodyPr>
          <a:lstStyle>
            <a:lvl1pPr indent="-292100" lvl="0" marL="457200" rtl="0" algn="l">
              <a:lnSpc>
                <a:spcPct val="150000"/>
              </a:lnSpc>
              <a:spcBef>
                <a:spcPts val="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1pPr>
            <a:lvl2pPr indent="-292100" lvl="1" marL="914400" rtl="0" algn="l">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2pPr>
            <a:lvl3pPr indent="-292100" lvl="2" marL="1371600" rtl="0" algn="l">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3pPr>
            <a:lvl4pPr indent="-292100" lvl="3" marL="1828800" rtl="0" algn="l">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4pPr>
            <a:lvl5pPr indent="-292100" lvl="4" marL="2286000" rtl="0" algn="l">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5pPr>
            <a:lvl6pPr indent="-292100" lvl="5" marL="2743200" rtl="0" algn="l">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6pPr>
            <a:lvl7pPr indent="-292100" lvl="6" marL="3200400" rtl="0" algn="l">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7pPr>
            <a:lvl8pPr indent="-292100" lvl="7" marL="3657600" rtl="0" algn="l">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8pPr>
            <a:lvl9pPr indent="-292100" lvl="8" marL="4114800" rtl="0" algn="l">
              <a:lnSpc>
                <a:spcPct val="150000"/>
              </a:lnSpc>
              <a:spcBef>
                <a:spcPts val="1600"/>
              </a:spcBef>
              <a:spcAft>
                <a:spcPts val="1600"/>
              </a:spcAft>
              <a:buClr>
                <a:schemeClr val="dk1"/>
              </a:buClr>
              <a:buSzPts val="1000"/>
              <a:buFont typeface="Oxygen Light"/>
              <a:buChar char="■"/>
              <a:defRPr sz="1000">
                <a:solidFill>
                  <a:schemeClr val="dk1"/>
                </a:solidFill>
                <a:latin typeface="Oxygen Light"/>
                <a:ea typeface="Oxygen Light"/>
                <a:cs typeface="Oxygen Light"/>
                <a:sym typeface="Oxygen Light"/>
              </a:defRPr>
            </a:lvl9pPr>
          </a:lstStyle>
          <a:p/>
        </p:txBody>
      </p:sp>
      <p:sp>
        <p:nvSpPr>
          <p:cNvPr id="246" name="Google Shape;246;p44"/>
          <p:cNvSpPr txBox="1"/>
          <p:nvPr>
            <p:ph idx="3" type="ctrTitle"/>
          </p:nvPr>
        </p:nvSpPr>
        <p:spPr>
          <a:xfrm>
            <a:off x="2768006" y="1566400"/>
            <a:ext cx="2418300" cy="6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Abril Fatface"/>
              <a:buNone/>
              <a:defRPr sz="1800">
                <a:latin typeface="Abril Fatface"/>
                <a:ea typeface="Abril Fatface"/>
                <a:cs typeface="Abril Fatface"/>
                <a:sym typeface="Abril Fatface"/>
              </a:defRPr>
            </a:lvl1pPr>
            <a:lvl2pPr lvl="1"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247" name="Google Shape;247;p44"/>
          <p:cNvSpPr txBox="1"/>
          <p:nvPr>
            <p:ph idx="4" type="ctrTitle"/>
          </p:nvPr>
        </p:nvSpPr>
        <p:spPr>
          <a:xfrm>
            <a:off x="5710306" y="1566400"/>
            <a:ext cx="2418300" cy="6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Abril Fatface"/>
              <a:buNone/>
              <a:defRPr sz="1800">
                <a:latin typeface="Abril Fatface"/>
                <a:ea typeface="Abril Fatface"/>
                <a:cs typeface="Abril Fatface"/>
                <a:sym typeface="Abril Fatface"/>
              </a:defRPr>
            </a:lvl1pPr>
            <a:lvl2pPr lvl="1"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guide id="3" pos="5306">
          <p15:clr>
            <a:srgbClr val="FA7B17"/>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BIG_NUMBER_1_2_1_1_1">
    <p:spTree>
      <p:nvGrpSpPr>
        <p:cNvPr id="248" name="Shape 248"/>
        <p:cNvGrpSpPr/>
        <p:nvPr/>
      </p:nvGrpSpPr>
      <p:grpSpPr>
        <a:xfrm>
          <a:off x="0" y="0"/>
          <a:ext cx="0" cy="0"/>
          <a:chOff x="0" y="0"/>
          <a:chExt cx="0" cy="0"/>
        </a:xfrm>
      </p:grpSpPr>
      <p:sp>
        <p:nvSpPr>
          <p:cNvPr id="249" name="Google Shape;249;p45"/>
          <p:cNvSpPr txBox="1"/>
          <p:nvPr>
            <p:ph type="ctrTitle"/>
          </p:nvPr>
        </p:nvSpPr>
        <p:spPr>
          <a:xfrm>
            <a:off x="615225" y="333450"/>
            <a:ext cx="5403600" cy="6063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1pPr>
            <a:lvl2pPr lvl="1"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2pPr>
            <a:lvl3pPr lvl="2"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3pPr>
            <a:lvl4pPr lvl="3"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4pPr>
            <a:lvl5pPr lvl="4"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5pPr>
            <a:lvl6pPr lvl="5"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6pPr>
            <a:lvl7pPr lvl="6"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7pPr>
            <a:lvl8pPr lvl="7"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8pPr>
            <a:lvl9pPr lvl="8"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250" name="Google Shape;250;p45"/>
          <p:cNvSpPr txBox="1"/>
          <p:nvPr>
            <p:ph idx="2" type="ctrTitle"/>
          </p:nvPr>
        </p:nvSpPr>
        <p:spPr>
          <a:xfrm>
            <a:off x="4152132" y="1467588"/>
            <a:ext cx="1765800" cy="6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251" name="Google Shape;251;p45"/>
          <p:cNvSpPr txBox="1"/>
          <p:nvPr>
            <p:ph idx="1" type="subTitle"/>
          </p:nvPr>
        </p:nvSpPr>
        <p:spPr>
          <a:xfrm>
            <a:off x="4113132" y="1751513"/>
            <a:ext cx="18048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52" name="Google Shape;252;p45"/>
          <p:cNvSpPr txBox="1"/>
          <p:nvPr>
            <p:ph idx="3" type="ctrTitle"/>
          </p:nvPr>
        </p:nvSpPr>
        <p:spPr>
          <a:xfrm>
            <a:off x="4152132" y="2534388"/>
            <a:ext cx="1765800" cy="6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253" name="Google Shape;253;p45"/>
          <p:cNvSpPr txBox="1"/>
          <p:nvPr>
            <p:ph idx="4" type="subTitle"/>
          </p:nvPr>
        </p:nvSpPr>
        <p:spPr>
          <a:xfrm>
            <a:off x="4113132" y="2818313"/>
            <a:ext cx="18048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54" name="Google Shape;254;p45"/>
          <p:cNvSpPr txBox="1"/>
          <p:nvPr>
            <p:ph idx="5" type="ctrTitle"/>
          </p:nvPr>
        </p:nvSpPr>
        <p:spPr>
          <a:xfrm>
            <a:off x="6274078" y="1467588"/>
            <a:ext cx="1765800" cy="6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255" name="Google Shape;255;p45"/>
          <p:cNvSpPr txBox="1"/>
          <p:nvPr>
            <p:ph idx="6" type="subTitle"/>
          </p:nvPr>
        </p:nvSpPr>
        <p:spPr>
          <a:xfrm>
            <a:off x="6274078" y="1751513"/>
            <a:ext cx="18048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56" name="Google Shape;256;p45"/>
          <p:cNvSpPr txBox="1"/>
          <p:nvPr>
            <p:ph idx="7" type="ctrTitle"/>
          </p:nvPr>
        </p:nvSpPr>
        <p:spPr>
          <a:xfrm>
            <a:off x="6274078" y="2534388"/>
            <a:ext cx="1765800" cy="6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257" name="Google Shape;257;p45"/>
          <p:cNvSpPr txBox="1"/>
          <p:nvPr>
            <p:ph idx="8" type="subTitle"/>
          </p:nvPr>
        </p:nvSpPr>
        <p:spPr>
          <a:xfrm>
            <a:off x="6274078" y="2818313"/>
            <a:ext cx="18048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58" name="Google Shape;258;p45"/>
          <p:cNvSpPr txBox="1"/>
          <p:nvPr>
            <p:ph idx="9" type="ctrTitle"/>
          </p:nvPr>
        </p:nvSpPr>
        <p:spPr>
          <a:xfrm>
            <a:off x="4152132" y="3601188"/>
            <a:ext cx="1765800" cy="6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259" name="Google Shape;259;p45"/>
          <p:cNvSpPr txBox="1"/>
          <p:nvPr>
            <p:ph idx="13" type="subTitle"/>
          </p:nvPr>
        </p:nvSpPr>
        <p:spPr>
          <a:xfrm>
            <a:off x="4113132" y="3885113"/>
            <a:ext cx="18048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60" name="Google Shape;260;p45"/>
          <p:cNvSpPr txBox="1"/>
          <p:nvPr>
            <p:ph idx="14" type="ctrTitle"/>
          </p:nvPr>
        </p:nvSpPr>
        <p:spPr>
          <a:xfrm>
            <a:off x="6274078" y="3601188"/>
            <a:ext cx="1765800" cy="6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261" name="Google Shape;261;p45"/>
          <p:cNvSpPr txBox="1"/>
          <p:nvPr>
            <p:ph idx="15" type="subTitle"/>
          </p:nvPr>
        </p:nvSpPr>
        <p:spPr>
          <a:xfrm>
            <a:off x="6274078" y="3885113"/>
            <a:ext cx="18048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3">
  <p:cSld name="BIG_NUMBER_1_2_1_2">
    <p:spTree>
      <p:nvGrpSpPr>
        <p:cNvPr id="262" name="Shape 262"/>
        <p:cNvGrpSpPr/>
        <p:nvPr/>
      </p:nvGrpSpPr>
      <p:grpSpPr>
        <a:xfrm>
          <a:off x="0" y="0"/>
          <a:ext cx="0" cy="0"/>
          <a:chOff x="0" y="0"/>
          <a:chExt cx="0" cy="0"/>
        </a:xfrm>
      </p:grpSpPr>
      <p:sp>
        <p:nvSpPr>
          <p:cNvPr id="263" name="Google Shape;263;p46"/>
          <p:cNvSpPr txBox="1"/>
          <p:nvPr>
            <p:ph type="ctrTitle"/>
          </p:nvPr>
        </p:nvSpPr>
        <p:spPr>
          <a:xfrm>
            <a:off x="615225" y="333450"/>
            <a:ext cx="5403600" cy="6063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1pPr>
            <a:lvl2pPr lvl="1"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2pPr>
            <a:lvl3pPr lvl="2"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3pPr>
            <a:lvl4pPr lvl="3"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4pPr>
            <a:lvl5pPr lvl="4"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5pPr>
            <a:lvl6pPr lvl="5"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6pPr>
            <a:lvl7pPr lvl="6"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7pPr>
            <a:lvl8pPr lvl="7"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8pPr>
            <a:lvl9pPr lvl="8"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264" name="Google Shape;264;p46"/>
          <p:cNvSpPr txBox="1"/>
          <p:nvPr>
            <p:ph idx="2" type="ctrTitle"/>
          </p:nvPr>
        </p:nvSpPr>
        <p:spPr>
          <a:xfrm>
            <a:off x="790539" y="2698213"/>
            <a:ext cx="1765800" cy="6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265" name="Google Shape;265;p46"/>
          <p:cNvSpPr txBox="1"/>
          <p:nvPr>
            <p:ph idx="1" type="subTitle"/>
          </p:nvPr>
        </p:nvSpPr>
        <p:spPr>
          <a:xfrm>
            <a:off x="771075" y="2982138"/>
            <a:ext cx="18048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66" name="Google Shape;266;p46"/>
          <p:cNvSpPr txBox="1"/>
          <p:nvPr>
            <p:ph idx="3" type="ctrTitle"/>
          </p:nvPr>
        </p:nvSpPr>
        <p:spPr>
          <a:xfrm>
            <a:off x="2722896" y="2698213"/>
            <a:ext cx="1765800" cy="6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267" name="Google Shape;267;p46"/>
          <p:cNvSpPr txBox="1"/>
          <p:nvPr>
            <p:ph idx="4" type="subTitle"/>
          </p:nvPr>
        </p:nvSpPr>
        <p:spPr>
          <a:xfrm>
            <a:off x="2703432" y="2982138"/>
            <a:ext cx="18048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68" name="Google Shape;268;p46"/>
          <p:cNvSpPr txBox="1"/>
          <p:nvPr>
            <p:ph idx="5" type="ctrTitle"/>
          </p:nvPr>
        </p:nvSpPr>
        <p:spPr>
          <a:xfrm>
            <a:off x="4655242" y="2698213"/>
            <a:ext cx="1765800" cy="6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269" name="Google Shape;269;p46"/>
          <p:cNvSpPr txBox="1"/>
          <p:nvPr>
            <p:ph idx="6" type="subTitle"/>
          </p:nvPr>
        </p:nvSpPr>
        <p:spPr>
          <a:xfrm>
            <a:off x="4635778" y="2982138"/>
            <a:ext cx="18048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70" name="Google Shape;270;p46"/>
          <p:cNvSpPr txBox="1"/>
          <p:nvPr>
            <p:ph idx="7" type="ctrTitle"/>
          </p:nvPr>
        </p:nvSpPr>
        <p:spPr>
          <a:xfrm>
            <a:off x="6587592" y="2698213"/>
            <a:ext cx="1765800" cy="6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271" name="Google Shape;271;p46"/>
          <p:cNvSpPr txBox="1"/>
          <p:nvPr>
            <p:ph idx="8" type="subTitle"/>
          </p:nvPr>
        </p:nvSpPr>
        <p:spPr>
          <a:xfrm>
            <a:off x="6568128" y="2982138"/>
            <a:ext cx="18048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BIG_NUMBER_1_2_1_2_1">
    <p:spTree>
      <p:nvGrpSpPr>
        <p:cNvPr id="272" name="Shape 272"/>
        <p:cNvGrpSpPr/>
        <p:nvPr/>
      </p:nvGrpSpPr>
      <p:grpSpPr>
        <a:xfrm>
          <a:off x="0" y="0"/>
          <a:ext cx="0" cy="0"/>
          <a:chOff x="0" y="0"/>
          <a:chExt cx="0" cy="0"/>
        </a:xfrm>
      </p:grpSpPr>
      <p:sp>
        <p:nvSpPr>
          <p:cNvPr id="273" name="Google Shape;273;p47"/>
          <p:cNvSpPr txBox="1"/>
          <p:nvPr>
            <p:ph type="ctrTitle"/>
          </p:nvPr>
        </p:nvSpPr>
        <p:spPr>
          <a:xfrm>
            <a:off x="615225" y="333450"/>
            <a:ext cx="5403600" cy="6063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1pPr>
            <a:lvl2pPr lvl="1"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2pPr>
            <a:lvl3pPr lvl="2"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3pPr>
            <a:lvl4pPr lvl="3"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4pPr>
            <a:lvl5pPr lvl="4"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5pPr>
            <a:lvl6pPr lvl="5"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6pPr>
            <a:lvl7pPr lvl="6"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7pPr>
            <a:lvl8pPr lvl="7"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8pPr>
            <a:lvl9pPr lvl="8"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274" name="Google Shape;274;p47"/>
          <p:cNvSpPr txBox="1"/>
          <p:nvPr>
            <p:ph idx="2" type="ctrTitle"/>
          </p:nvPr>
        </p:nvSpPr>
        <p:spPr>
          <a:xfrm>
            <a:off x="743254" y="1660775"/>
            <a:ext cx="2109300" cy="6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275" name="Google Shape;275;p47"/>
          <p:cNvSpPr txBox="1"/>
          <p:nvPr>
            <p:ph idx="1" type="subTitle"/>
          </p:nvPr>
        </p:nvSpPr>
        <p:spPr>
          <a:xfrm>
            <a:off x="720000" y="1944700"/>
            <a:ext cx="21561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76" name="Google Shape;276;p47"/>
          <p:cNvSpPr txBox="1"/>
          <p:nvPr>
            <p:ph idx="3" type="ctrTitle"/>
          </p:nvPr>
        </p:nvSpPr>
        <p:spPr>
          <a:xfrm>
            <a:off x="743259" y="2942850"/>
            <a:ext cx="2109300" cy="6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277" name="Google Shape;277;p47"/>
          <p:cNvSpPr txBox="1"/>
          <p:nvPr>
            <p:ph idx="4" type="subTitle"/>
          </p:nvPr>
        </p:nvSpPr>
        <p:spPr>
          <a:xfrm>
            <a:off x="720005" y="3226775"/>
            <a:ext cx="21561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2">
  <p:cSld name="BIG_NUMBER_1_2_1_2_1_1">
    <p:spTree>
      <p:nvGrpSpPr>
        <p:cNvPr id="278" name="Shape 278"/>
        <p:cNvGrpSpPr/>
        <p:nvPr/>
      </p:nvGrpSpPr>
      <p:grpSpPr>
        <a:xfrm>
          <a:off x="0" y="0"/>
          <a:ext cx="0" cy="0"/>
          <a:chOff x="0" y="0"/>
          <a:chExt cx="0" cy="0"/>
        </a:xfrm>
      </p:grpSpPr>
      <p:sp>
        <p:nvSpPr>
          <p:cNvPr id="279" name="Google Shape;279;p48"/>
          <p:cNvSpPr txBox="1"/>
          <p:nvPr>
            <p:ph type="ctrTitle"/>
          </p:nvPr>
        </p:nvSpPr>
        <p:spPr>
          <a:xfrm>
            <a:off x="615225" y="333450"/>
            <a:ext cx="5403600" cy="6063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1pPr>
            <a:lvl2pPr lvl="1"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2pPr>
            <a:lvl3pPr lvl="2"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3pPr>
            <a:lvl4pPr lvl="3"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4pPr>
            <a:lvl5pPr lvl="4"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5pPr>
            <a:lvl6pPr lvl="5"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6pPr>
            <a:lvl7pPr lvl="6"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7pPr>
            <a:lvl8pPr lvl="7"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8pPr>
            <a:lvl9pPr lvl="8"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280" name="Google Shape;280;p48"/>
          <p:cNvSpPr txBox="1"/>
          <p:nvPr>
            <p:ph idx="2" type="ctrTitle"/>
          </p:nvPr>
        </p:nvSpPr>
        <p:spPr>
          <a:xfrm>
            <a:off x="4931666" y="3383675"/>
            <a:ext cx="2109300" cy="6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281" name="Google Shape;281;p48"/>
          <p:cNvSpPr txBox="1"/>
          <p:nvPr>
            <p:ph idx="1" type="subTitle"/>
          </p:nvPr>
        </p:nvSpPr>
        <p:spPr>
          <a:xfrm>
            <a:off x="4908413" y="3667600"/>
            <a:ext cx="21561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82" name="Google Shape;282;p48"/>
          <p:cNvSpPr txBox="1"/>
          <p:nvPr>
            <p:ph idx="3" type="ctrTitle"/>
          </p:nvPr>
        </p:nvSpPr>
        <p:spPr>
          <a:xfrm>
            <a:off x="2102746" y="3383675"/>
            <a:ext cx="2109300" cy="60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283" name="Google Shape;283;p48"/>
          <p:cNvSpPr txBox="1"/>
          <p:nvPr>
            <p:ph idx="4" type="subTitle"/>
          </p:nvPr>
        </p:nvSpPr>
        <p:spPr>
          <a:xfrm>
            <a:off x="2079493" y="3667600"/>
            <a:ext cx="21561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AND CREDITS">
  <p:cSld name="BIG_NUMBER_1_1_1_2">
    <p:spTree>
      <p:nvGrpSpPr>
        <p:cNvPr id="284" name="Shape 284"/>
        <p:cNvGrpSpPr/>
        <p:nvPr/>
      </p:nvGrpSpPr>
      <p:grpSpPr>
        <a:xfrm>
          <a:off x="0" y="0"/>
          <a:ext cx="0" cy="0"/>
          <a:chOff x="0" y="0"/>
          <a:chExt cx="0" cy="0"/>
        </a:xfrm>
      </p:grpSpPr>
      <p:sp>
        <p:nvSpPr>
          <p:cNvPr id="285" name="Google Shape;285;p49"/>
          <p:cNvSpPr txBox="1"/>
          <p:nvPr>
            <p:ph type="ctrTitle"/>
          </p:nvPr>
        </p:nvSpPr>
        <p:spPr>
          <a:xfrm>
            <a:off x="615225" y="333450"/>
            <a:ext cx="5403600" cy="6063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1pPr>
            <a:lvl2pPr lvl="1"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2pPr>
            <a:lvl3pPr lvl="2"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3pPr>
            <a:lvl4pPr lvl="3"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4pPr>
            <a:lvl5pPr lvl="4"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5pPr>
            <a:lvl6pPr lvl="5"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6pPr>
            <a:lvl7pPr lvl="6"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7pPr>
            <a:lvl8pPr lvl="7"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8pPr>
            <a:lvl9pPr lvl="8"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286" name="Google Shape;286;p49"/>
          <p:cNvSpPr txBox="1"/>
          <p:nvPr>
            <p:ph idx="1" type="subTitle"/>
          </p:nvPr>
        </p:nvSpPr>
        <p:spPr>
          <a:xfrm>
            <a:off x="4474450" y="1861775"/>
            <a:ext cx="3116700" cy="16518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287" name="Google Shape;287;p49"/>
          <p:cNvSpPr txBox="1"/>
          <p:nvPr/>
        </p:nvSpPr>
        <p:spPr>
          <a:xfrm>
            <a:off x="5098225" y="3366000"/>
            <a:ext cx="2493000" cy="1784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300"/>
              </a:spcBef>
              <a:spcAft>
                <a:spcPts val="0"/>
              </a:spcAft>
              <a:buClr>
                <a:srgbClr val="000000"/>
              </a:buClr>
              <a:buSzPts val="800"/>
              <a:buFont typeface="Arial"/>
              <a:buNone/>
            </a:pPr>
            <a:r>
              <a:rPr b="0" i="0" lang="en" sz="800" u="none" cap="none" strike="noStrike">
                <a:solidFill>
                  <a:srgbClr val="000000"/>
                </a:solidFill>
                <a:latin typeface="Oxygen Light"/>
                <a:ea typeface="Oxygen Light"/>
                <a:cs typeface="Oxygen Light"/>
                <a:sym typeface="Oxygen Light"/>
              </a:rPr>
              <a:t>CREDITS: This presentation template was created by </a:t>
            </a:r>
            <a:r>
              <a:rPr b="1" i="0" lang="en" sz="800" u="none" cap="none" strike="noStrike">
                <a:solidFill>
                  <a:schemeClr val="hlink"/>
                </a:solidFill>
                <a:uFill>
                  <a:noFill/>
                </a:uFill>
                <a:latin typeface="Oxygen"/>
                <a:ea typeface="Oxygen"/>
                <a:cs typeface="Oxygen"/>
                <a:sym typeface="Oxygen"/>
                <a:hlinkClick r:id="rId2"/>
              </a:rPr>
              <a:t>Slidesgo</a:t>
            </a:r>
            <a:r>
              <a:rPr b="1" i="0" lang="en" sz="800" u="none" cap="none" strike="noStrike">
                <a:solidFill>
                  <a:srgbClr val="000000"/>
                </a:solidFill>
                <a:latin typeface="Oxygen"/>
                <a:ea typeface="Oxygen"/>
                <a:cs typeface="Oxygen"/>
                <a:sym typeface="Oxygen"/>
              </a:rPr>
              <a:t>,</a:t>
            </a:r>
            <a:r>
              <a:rPr b="0" i="0" lang="en" sz="800" u="none" cap="none" strike="noStrike">
                <a:solidFill>
                  <a:srgbClr val="000000"/>
                </a:solidFill>
                <a:latin typeface="Oxygen Light"/>
                <a:ea typeface="Oxygen Light"/>
                <a:cs typeface="Oxygen Light"/>
                <a:sym typeface="Oxygen Light"/>
              </a:rPr>
              <a:t> including icons by </a:t>
            </a:r>
            <a:r>
              <a:rPr b="1" i="0" lang="en" sz="800" u="none" cap="none" strike="noStrike">
                <a:solidFill>
                  <a:schemeClr val="hlink"/>
                </a:solidFill>
                <a:uFill>
                  <a:noFill/>
                </a:uFill>
                <a:latin typeface="Oxygen"/>
                <a:ea typeface="Oxygen"/>
                <a:cs typeface="Oxygen"/>
                <a:sym typeface="Oxygen"/>
                <a:hlinkClick r:id="rId3"/>
              </a:rPr>
              <a:t>Flaticon</a:t>
            </a:r>
            <a:r>
              <a:rPr b="0" i="0" lang="en" sz="800" u="none" cap="none" strike="noStrike">
                <a:solidFill>
                  <a:srgbClr val="000000"/>
                </a:solidFill>
                <a:latin typeface="Oxygen Light"/>
                <a:ea typeface="Oxygen Light"/>
                <a:cs typeface="Oxygen Light"/>
                <a:sym typeface="Oxygen Light"/>
              </a:rPr>
              <a:t>, and infographics &amp; images by </a:t>
            </a:r>
            <a:r>
              <a:rPr b="1" i="0" lang="en" sz="800" u="none" cap="none" strike="noStrike">
                <a:solidFill>
                  <a:schemeClr val="hlink"/>
                </a:solidFill>
                <a:uFill>
                  <a:noFill/>
                </a:uFill>
                <a:latin typeface="Oxygen"/>
                <a:ea typeface="Oxygen"/>
                <a:cs typeface="Oxygen"/>
                <a:sym typeface="Oxygen"/>
                <a:hlinkClick r:id="rId4"/>
              </a:rPr>
              <a:t>Freepik</a:t>
            </a:r>
            <a:r>
              <a:rPr b="0" i="0" lang="en" sz="800" u="none" cap="none" strike="noStrike">
                <a:solidFill>
                  <a:srgbClr val="000000"/>
                </a:solidFill>
                <a:latin typeface="Oxygen Light"/>
                <a:ea typeface="Oxygen Light"/>
                <a:cs typeface="Oxygen Light"/>
                <a:sym typeface="Oxygen Light"/>
              </a:rPr>
              <a:t>. </a:t>
            </a:r>
            <a:endParaRPr b="0" i="0" sz="800" u="none" cap="none" strike="noStrike">
              <a:solidFill>
                <a:srgbClr val="000000"/>
              </a:solidFill>
              <a:latin typeface="Oxygen Light"/>
              <a:ea typeface="Oxygen Light"/>
              <a:cs typeface="Oxygen Light"/>
              <a:sym typeface="Oxygen Light"/>
            </a:endParaRPr>
          </a:p>
          <a:p>
            <a:pPr indent="0" lvl="0" marL="0" marR="0" rtl="0" algn="r">
              <a:lnSpc>
                <a:spcPct val="100000"/>
              </a:lnSpc>
              <a:spcBef>
                <a:spcPts val="300"/>
              </a:spcBef>
              <a:spcAft>
                <a:spcPts val="0"/>
              </a:spcAft>
              <a:buClr>
                <a:srgbClr val="000000"/>
              </a:buClr>
              <a:buSzPts val="800"/>
              <a:buFont typeface="Arial"/>
              <a:buNone/>
            </a:pPr>
            <a:r>
              <a:rPr b="1" i="0" lang="en" sz="800" u="none" cap="none" strike="noStrike">
                <a:solidFill>
                  <a:srgbClr val="000000"/>
                </a:solidFill>
                <a:latin typeface="Oxygen"/>
                <a:ea typeface="Oxygen"/>
                <a:cs typeface="Oxygen"/>
                <a:sym typeface="Oxygen"/>
              </a:rPr>
              <a:t>Please keep this slide for attribution.</a:t>
            </a:r>
            <a:endParaRPr b="1" i="0" sz="800" u="none" cap="none" strike="noStrike">
              <a:solidFill>
                <a:srgbClr val="000000"/>
              </a:solidFill>
              <a:latin typeface="Oxygen"/>
              <a:ea typeface="Oxygen"/>
              <a:cs typeface="Oxygen"/>
              <a:sym typeface="Oxygen"/>
            </a:endParaRPr>
          </a:p>
          <a:p>
            <a:pPr indent="0" lvl="0" marL="0" marR="0" rtl="0" algn="r">
              <a:lnSpc>
                <a:spcPct val="115000"/>
              </a:lnSpc>
              <a:spcBef>
                <a:spcPts val="300"/>
              </a:spcBef>
              <a:spcAft>
                <a:spcPts val="0"/>
              </a:spcAft>
              <a:buClr>
                <a:srgbClr val="000000"/>
              </a:buClr>
              <a:buSzPts val="800"/>
              <a:buFont typeface="Arial"/>
              <a:buNone/>
            </a:pPr>
            <a:r>
              <a:t/>
            </a:r>
            <a:endParaRPr b="0" i="0" sz="800" u="none" cap="none" strike="noStrike">
              <a:solidFill>
                <a:srgbClr val="000000"/>
              </a:solidFill>
              <a:latin typeface="Oxygen Light"/>
              <a:ea typeface="Oxygen Light"/>
              <a:cs typeface="Oxygen Light"/>
              <a:sym typeface="Oxygen Light"/>
            </a:endParaRPr>
          </a:p>
          <a:p>
            <a:pPr indent="0" lvl="0" marL="0" marR="0" rtl="0" algn="r">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Oxygen Light"/>
              <a:ea typeface="Oxygen Light"/>
              <a:cs typeface="Oxygen Light"/>
              <a:sym typeface="Oxygen Light"/>
            </a:endParaRPr>
          </a:p>
        </p:txBody>
      </p:sp>
    </p:spTree>
  </p:cSld>
  <p:clrMapOvr>
    <a:masterClrMapping/>
  </p:clrMapOvr>
  <p:extLst>
    <p:ext uri="{DCECCB84-F9BA-43D5-87BE-67443E8EF086}">
      <p15:sldGuideLst>
        <p15:guide id="1" pos="454">
          <p15:clr>
            <a:srgbClr val="FA7B17"/>
          </p15:clr>
        </p15:guide>
        <p15:guide id="2" orient="horz" pos="340">
          <p15:clr>
            <a:srgbClr val="FA7B17"/>
          </p15:clr>
        </p15:guide>
        <p15:guide id="3" pos="5306">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2">
  <p:cSld name="BIG_NUMBER_1_1_2_1">
    <p:spTree>
      <p:nvGrpSpPr>
        <p:cNvPr id="288" name="Shape 288"/>
        <p:cNvGrpSpPr/>
        <p:nvPr/>
      </p:nvGrpSpPr>
      <p:grpSpPr>
        <a:xfrm>
          <a:off x="0" y="0"/>
          <a:ext cx="0" cy="0"/>
          <a:chOff x="0" y="0"/>
          <a:chExt cx="0" cy="0"/>
        </a:xfrm>
      </p:grpSpPr>
      <p:sp>
        <p:nvSpPr>
          <p:cNvPr id="289" name="Google Shape;289;p50"/>
          <p:cNvSpPr txBox="1"/>
          <p:nvPr>
            <p:ph type="ctrTitle"/>
          </p:nvPr>
        </p:nvSpPr>
        <p:spPr>
          <a:xfrm>
            <a:off x="615225" y="333450"/>
            <a:ext cx="5403600" cy="6063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1pPr>
            <a:lvl2pPr lvl="1"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2pPr>
            <a:lvl3pPr lvl="2"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3pPr>
            <a:lvl4pPr lvl="3"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4pPr>
            <a:lvl5pPr lvl="4"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5pPr>
            <a:lvl6pPr lvl="5"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6pPr>
            <a:lvl7pPr lvl="6"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7pPr>
            <a:lvl8pPr lvl="7"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8pPr>
            <a:lvl9pPr lvl="8" rt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290" name="Google Shape;290;p50"/>
          <p:cNvSpPr txBox="1"/>
          <p:nvPr>
            <p:ph idx="1" type="body"/>
          </p:nvPr>
        </p:nvSpPr>
        <p:spPr>
          <a:xfrm>
            <a:off x="720000" y="1381075"/>
            <a:ext cx="3308700" cy="3416400"/>
          </a:xfrm>
          <a:prstGeom prst="rect">
            <a:avLst/>
          </a:prstGeom>
          <a:noFill/>
          <a:ln>
            <a:noFill/>
          </a:ln>
        </p:spPr>
        <p:txBody>
          <a:bodyPr anchorCtr="0" anchor="t" bIns="91425" lIns="91425" spcFirstLastPara="1" rIns="91425" wrap="square" tIns="91425">
            <a:noAutofit/>
          </a:bodyPr>
          <a:lstStyle>
            <a:lvl1pPr indent="-292100" lvl="0" marL="457200" rtl="0" algn="l">
              <a:lnSpc>
                <a:spcPct val="115000"/>
              </a:lnSpc>
              <a:spcBef>
                <a:spcPts val="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1pPr>
            <a:lvl2pPr indent="-292100" lvl="1" marL="914400" rtl="0" algn="l">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2pPr>
            <a:lvl3pPr indent="-292100" lvl="2" marL="1371600" rtl="0" algn="l">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3pPr>
            <a:lvl4pPr indent="-292100" lvl="3" marL="1828800" rtl="0" algn="l">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4pPr>
            <a:lvl5pPr indent="-292100" lvl="4" marL="2286000" rtl="0" algn="l">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5pPr>
            <a:lvl6pPr indent="-292100" lvl="5" marL="2743200" rtl="0" algn="l">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6pPr>
            <a:lvl7pPr indent="-292100" lvl="6" marL="3200400" rtl="0" algn="l">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7pPr>
            <a:lvl8pPr indent="-292100" lvl="7" marL="3657600" rtl="0" algn="l">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8pPr>
            <a:lvl9pPr indent="-292100" lvl="8" marL="4114800" rtl="0" algn="l">
              <a:lnSpc>
                <a:spcPct val="115000"/>
              </a:lnSpc>
              <a:spcBef>
                <a:spcPts val="1600"/>
              </a:spcBef>
              <a:spcAft>
                <a:spcPts val="1600"/>
              </a:spcAft>
              <a:buClr>
                <a:schemeClr val="dk1"/>
              </a:buClr>
              <a:buSzPts val="1000"/>
              <a:buFont typeface="Oxygen Light"/>
              <a:buChar char="■"/>
              <a:defRPr sz="1000">
                <a:solidFill>
                  <a:schemeClr val="dk1"/>
                </a:solidFill>
                <a:latin typeface="Oxygen Light"/>
                <a:ea typeface="Oxygen Light"/>
                <a:cs typeface="Oxygen Light"/>
                <a:sym typeface="Oxygen Light"/>
              </a:defRPr>
            </a:lvl9pPr>
          </a:lstStyle>
          <a:p/>
        </p:txBody>
      </p:sp>
      <p:sp>
        <p:nvSpPr>
          <p:cNvPr id="291" name="Google Shape;291;p50"/>
          <p:cNvSpPr txBox="1"/>
          <p:nvPr>
            <p:ph idx="2" type="body"/>
          </p:nvPr>
        </p:nvSpPr>
        <p:spPr>
          <a:xfrm>
            <a:off x="4409775" y="1381075"/>
            <a:ext cx="3308700" cy="3416400"/>
          </a:xfrm>
          <a:prstGeom prst="rect">
            <a:avLst/>
          </a:prstGeom>
          <a:noFill/>
          <a:ln>
            <a:noFill/>
          </a:ln>
        </p:spPr>
        <p:txBody>
          <a:bodyPr anchorCtr="0" anchor="t" bIns="91425" lIns="91425" spcFirstLastPara="1" rIns="91425" wrap="square" tIns="91425">
            <a:noAutofit/>
          </a:bodyPr>
          <a:lstStyle>
            <a:lvl1pPr indent="-292100" lvl="0" marL="457200" rtl="0" algn="l">
              <a:lnSpc>
                <a:spcPct val="115000"/>
              </a:lnSpc>
              <a:spcBef>
                <a:spcPts val="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1pPr>
            <a:lvl2pPr indent="-292100" lvl="1" marL="914400" rtl="0" algn="l">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2pPr>
            <a:lvl3pPr indent="-292100" lvl="2" marL="1371600" rtl="0" algn="l">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3pPr>
            <a:lvl4pPr indent="-292100" lvl="3" marL="1828800" rtl="0" algn="l">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4pPr>
            <a:lvl5pPr indent="-292100" lvl="4" marL="2286000" rtl="0" algn="l">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5pPr>
            <a:lvl6pPr indent="-292100" lvl="5" marL="2743200" rtl="0" algn="l">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6pPr>
            <a:lvl7pPr indent="-292100" lvl="6" marL="3200400" rtl="0" algn="l">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7pPr>
            <a:lvl8pPr indent="-292100" lvl="7" marL="3657600" rtl="0" algn="l">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8pPr>
            <a:lvl9pPr indent="-292100" lvl="8" marL="4114800" rtl="0" algn="l">
              <a:lnSpc>
                <a:spcPct val="115000"/>
              </a:lnSpc>
              <a:spcBef>
                <a:spcPts val="1600"/>
              </a:spcBef>
              <a:spcAft>
                <a:spcPts val="1600"/>
              </a:spcAft>
              <a:buClr>
                <a:schemeClr val="dk1"/>
              </a:buClr>
              <a:buSzPts val="1000"/>
              <a:buFont typeface="Oxygen Light"/>
              <a:buChar char="■"/>
              <a:defRPr sz="1000">
                <a:solidFill>
                  <a:schemeClr val="dk1"/>
                </a:solidFill>
                <a:latin typeface="Oxygen Light"/>
                <a:ea typeface="Oxygen Light"/>
                <a:cs typeface="Oxygen Light"/>
                <a:sym typeface="Oxygen Light"/>
              </a:defRPr>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guide id="3" pos="5306">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21" Type="http://schemas.openxmlformats.org/officeDocument/2006/relationships/theme" Target="../theme/theme4.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image" Target="../media/image2.jp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1.xml"/><Relationship Id="rId10" Type="http://schemas.openxmlformats.org/officeDocument/2006/relationships/slideLayout" Target="../slideLayouts/slideLayout40.xml"/><Relationship Id="rId13" Type="http://schemas.openxmlformats.org/officeDocument/2006/relationships/slideLayout" Target="../slideLayouts/slideLayout43.xml"/><Relationship Id="rId12" Type="http://schemas.openxmlformats.org/officeDocument/2006/relationships/slideLayout" Target="../slideLayouts/slideLayout42.xml"/><Relationship Id="rId1" Type="http://schemas.openxmlformats.org/officeDocument/2006/relationships/image" Target="../media/image3.jpg"/><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5" Type="http://schemas.openxmlformats.org/officeDocument/2006/relationships/slideLayout" Target="../slideLayouts/slideLayout45.xml"/><Relationship Id="rId14" Type="http://schemas.openxmlformats.org/officeDocument/2006/relationships/slideLayout" Target="../slideLayouts/slideLayout44.xml"/><Relationship Id="rId17" Type="http://schemas.openxmlformats.org/officeDocument/2006/relationships/slideLayout" Target="../slideLayouts/slideLayout47.xml"/><Relationship Id="rId16" Type="http://schemas.openxmlformats.org/officeDocument/2006/relationships/slideLayout" Target="../slideLayouts/slideLayout46.xml"/><Relationship Id="rId5" Type="http://schemas.openxmlformats.org/officeDocument/2006/relationships/slideLayout" Target="../slideLayouts/slideLayout35.xml"/><Relationship Id="rId6" Type="http://schemas.openxmlformats.org/officeDocument/2006/relationships/slideLayout" Target="../slideLayouts/slideLayout36.xml"/><Relationship Id="rId18" Type="http://schemas.openxmlformats.org/officeDocument/2006/relationships/theme" Target="../theme/theme3.xml"/><Relationship Id="rId7" Type="http://schemas.openxmlformats.org/officeDocument/2006/relationships/slideLayout" Target="../slideLayouts/slideLayout37.xml"/><Relationship Id="rId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6" name="Shape 56"/>
        <p:cNvGrpSpPr/>
        <p:nvPr/>
      </p:nvGrpSpPr>
      <p:grpSpPr>
        <a:xfrm>
          <a:off x="0" y="0"/>
          <a:ext cx="0" cy="0"/>
          <a:chOff x="0" y="0"/>
          <a:chExt cx="0" cy="0"/>
        </a:xfrm>
      </p:grpSpPr>
      <p:sp>
        <p:nvSpPr>
          <p:cNvPr id="57" name="Google Shape;57;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2800"/>
              <a:buFont typeface="Abril Fatface"/>
              <a:buNone/>
              <a:defRPr b="0" i="0" sz="2800" u="none" cap="none" strike="noStrike">
                <a:solidFill>
                  <a:schemeClr val="accent1"/>
                </a:solidFill>
                <a:latin typeface="Abril Fatface"/>
                <a:ea typeface="Abril Fatface"/>
                <a:cs typeface="Abril Fatface"/>
                <a:sym typeface="Abril Fatface"/>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8" name="Google Shape;58;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1"/>
              </a:buClr>
              <a:buSzPts val="1800"/>
              <a:buFont typeface="Oxygen Light"/>
              <a:buChar char="●"/>
              <a:defRPr b="0" i="0" sz="1800" u="none" cap="none" strike="noStrike">
                <a:solidFill>
                  <a:schemeClr val="dk1"/>
                </a:solidFill>
                <a:latin typeface="Oxygen Light"/>
                <a:ea typeface="Oxygen Light"/>
                <a:cs typeface="Oxygen Light"/>
                <a:sym typeface="Oxygen Light"/>
              </a:defRPr>
            </a:lvl1pPr>
            <a:lvl2pPr indent="-317500" lvl="1" marL="914400" marR="0" rtl="0" algn="l">
              <a:lnSpc>
                <a:spcPct val="115000"/>
              </a:lnSpc>
              <a:spcBef>
                <a:spcPts val="1600"/>
              </a:spcBef>
              <a:spcAft>
                <a:spcPts val="0"/>
              </a:spcAft>
              <a:buClr>
                <a:schemeClr val="dk1"/>
              </a:buClr>
              <a:buSzPts val="1400"/>
              <a:buFont typeface="Oxygen Light"/>
              <a:buChar char="○"/>
              <a:defRPr b="0" i="0" sz="1400" u="none" cap="none" strike="noStrike">
                <a:solidFill>
                  <a:schemeClr val="dk1"/>
                </a:solidFill>
                <a:latin typeface="Oxygen Light"/>
                <a:ea typeface="Oxygen Light"/>
                <a:cs typeface="Oxygen Light"/>
                <a:sym typeface="Oxygen Light"/>
              </a:defRPr>
            </a:lvl2pPr>
            <a:lvl3pPr indent="-317500" lvl="2" marL="1371600" marR="0" rtl="0" algn="l">
              <a:lnSpc>
                <a:spcPct val="115000"/>
              </a:lnSpc>
              <a:spcBef>
                <a:spcPts val="1600"/>
              </a:spcBef>
              <a:spcAft>
                <a:spcPts val="0"/>
              </a:spcAft>
              <a:buClr>
                <a:schemeClr val="dk1"/>
              </a:buClr>
              <a:buSzPts val="1400"/>
              <a:buFont typeface="Oxygen Light"/>
              <a:buChar char="■"/>
              <a:defRPr b="0" i="0" sz="1400" u="none" cap="none" strike="noStrike">
                <a:solidFill>
                  <a:schemeClr val="dk1"/>
                </a:solidFill>
                <a:latin typeface="Oxygen Light"/>
                <a:ea typeface="Oxygen Light"/>
                <a:cs typeface="Oxygen Light"/>
                <a:sym typeface="Oxygen Light"/>
              </a:defRPr>
            </a:lvl3pPr>
            <a:lvl4pPr indent="-317500" lvl="3" marL="1828800" marR="0" rtl="0" algn="l">
              <a:lnSpc>
                <a:spcPct val="115000"/>
              </a:lnSpc>
              <a:spcBef>
                <a:spcPts val="1600"/>
              </a:spcBef>
              <a:spcAft>
                <a:spcPts val="0"/>
              </a:spcAft>
              <a:buClr>
                <a:schemeClr val="dk1"/>
              </a:buClr>
              <a:buSzPts val="1400"/>
              <a:buFont typeface="Oxygen Light"/>
              <a:buChar char="●"/>
              <a:defRPr b="0" i="0" sz="1400" u="none" cap="none" strike="noStrike">
                <a:solidFill>
                  <a:schemeClr val="dk1"/>
                </a:solidFill>
                <a:latin typeface="Oxygen Light"/>
                <a:ea typeface="Oxygen Light"/>
                <a:cs typeface="Oxygen Light"/>
                <a:sym typeface="Oxygen Light"/>
              </a:defRPr>
            </a:lvl4pPr>
            <a:lvl5pPr indent="-317500" lvl="4" marL="2286000" marR="0" rtl="0" algn="l">
              <a:lnSpc>
                <a:spcPct val="115000"/>
              </a:lnSpc>
              <a:spcBef>
                <a:spcPts val="1600"/>
              </a:spcBef>
              <a:spcAft>
                <a:spcPts val="0"/>
              </a:spcAft>
              <a:buClr>
                <a:schemeClr val="dk1"/>
              </a:buClr>
              <a:buSzPts val="1400"/>
              <a:buFont typeface="Oxygen Light"/>
              <a:buChar char="○"/>
              <a:defRPr b="0" i="0" sz="1400" u="none" cap="none" strike="noStrike">
                <a:solidFill>
                  <a:schemeClr val="dk1"/>
                </a:solidFill>
                <a:latin typeface="Oxygen Light"/>
                <a:ea typeface="Oxygen Light"/>
                <a:cs typeface="Oxygen Light"/>
                <a:sym typeface="Oxygen Light"/>
              </a:defRPr>
            </a:lvl5pPr>
            <a:lvl6pPr indent="-317500" lvl="5" marL="2743200" marR="0" rtl="0" algn="l">
              <a:lnSpc>
                <a:spcPct val="115000"/>
              </a:lnSpc>
              <a:spcBef>
                <a:spcPts val="1600"/>
              </a:spcBef>
              <a:spcAft>
                <a:spcPts val="0"/>
              </a:spcAft>
              <a:buClr>
                <a:schemeClr val="dk1"/>
              </a:buClr>
              <a:buSzPts val="1400"/>
              <a:buFont typeface="Oxygen Light"/>
              <a:buChar char="■"/>
              <a:defRPr b="0" i="0" sz="1400" u="none" cap="none" strike="noStrike">
                <a:solidFill>
                  <a:schemeClr val="dk1"/>
                </a:solidFill>
                <a:latin typeface="Oxygen Light"/>
                <a:ea typeface="Oxygen Light"/>
                <a:cs typeface="Oxygen Light"/>
                <a:sym typeface="Oxygen Light"/>
              </a:defRPr>
            </a:lvl6pPr>
            <a:lvl7pPr indent="-317500" lvl="6" marL="3200400" marR="0" rtl="0" algn="l">
              <a:lnSpc>
                <a:spcPct val="115000"/>
              </a:lnSpc>
              <a:spcBef>
                <a:spcPts val="1600"/>
              </a:spcBef>
              <a:spcAft>
                <a:spcPts val="0"/>
              </a:spcAft>
              <a:buClr>
                <a:schemeClr val="dk1"/>
              </a:buClr>
              <a:buSzPts val="1400"/>
              <a:buFont typeface="Oxygen Light"/>
              <a:buChar char="●"/>
              <a:defRPr b="0" i="0" sz="1400" u="none" cap="none" strike="noStrike">
                <a:solidFill>
                  <a:schemeClr val="dk1"/>
                </a:solidFill>
                <a:latin typeface="Oxygen Light"/>
                <a:ea typeface="Oxygen Light"/>
                <a:cs typeface="Oxygen Light"/>
                <a:sym typeface="Oxygen Light"/>
              </a:defRPr>
            </a:lvl7pPr>
            <a:lvl8pPr indent="-317500" lvl="7" marL="3657600" marR="0" rtl="0" algn="l">
              <a:lnSpc>
                <a:spcPct val="115000"/>
              </a:lnSpc>
              <a:spcBef>
                <a:spcPts val="1600"/>
              </a:spcBef>
              <a:spcAft>
                <a:spcPts val="0"/>
              </a:spcAft>
              <a:buClr>
                <a:schemeClr val="dk1"/>
              </a:buClr>
              <a:buSzPts val="1400"/>
              <a:buFont typeface="Oxygen Light"/>
              <a:buChar char="○"/>
              <a:defRPr b="0" i="0" sz="1400" u="none" cap="none" strike="noStrike">
                <a:solidFill>
                  <a:schemeClr val="dk1"/>
                </a:solidFill>
                <a:latin typeface="Oxygen Light"/>
                <a:ea typeface="Oxygen Light"/>
                <a:cs typeface="Oxygen Light"/>
                <a:sym typeface="Oxygen Light"/>
              </a:defRPr>
            </a:lvl8pPr>
            <a:lvl9pPr indent="-317500" lvl="8" marL="4114800" marR="0" rtl="0" algn="l">
              <a:lnSpc>
                <a:spcPct val="115000"/>
              </a:lnSpc>
              <a:spcBef>
                <a:spcPts val="1600"/>
              </a:spcBef>
              <a:spcAft>
                <a:spcPts val="1600"/>
              </a:spcAft>
              <a:buClr>
                <a:schemeClr val="dk1"/>
              </a:buClr>
              <a:buSzPts val="1400"/>
              <a:buFont typeface="Oxygen Light"/>
              <a:buChar char="■"/>
              <a:defRPr b="0" i="0" sz="1400" u="none" cap="none" strike="noStrike">
                <a:solidFill>
                  <a:schemeClr val="dk1"/>
                </a:solidFill>
                <a:latin typeface="Oxygen Light"/>
                <a:ea typeface="Oxygen Light"/>
                <a:cs typeface="Oxygen Light"/>
                <a:sym typeface="Oxygen Light"/>
              </a:defRPr>
            </a:lvl9pPr>
          </a:lstStyle>
          <a:p/>
        </p:txBody>
      </p:sp>
    </p:spTree>
  </p:cSld>
  <p:clrMap accent1="accent1" accent2="accent2" accent3="accent3" accent4="accent4" accent5="accent5" accent6="accent6" bg1="lt1" bg2="dk2" tx1="dk1" tx2="lt2" folHlink="folHlink" hlink="hlink"/>
  <p:sldLayoutIdLst>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179" name="Shape 179"/>
        <p:cNvGrpSpPr/>
        <p:nvPr/>
      </p:nvGrpSpPr>
      <p:grpSpPr>
        <a:xfrm>
          <a:off x="0" y="0"/>
          <a:ext cx="0" cy="0"/>
          <a:chOff x="0" y="0"/>
          <a:chExt cx="0" cy="0"/>
        </a:xfrm>
      </p:grpSpPr>
      <p:sp>
        <p:nvSpPr>
          <p:cNvPr id="180" name="Google Shape;180;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2800"/>
              <a:buFont typeface="Abril Fatface"/>
              <a:buNone/>
              <a:defRPr b="0" i="0" sz="2800" u="none" cap="none" strike="noStrike">
                <a:solidFill>
                  <a:schemeClr val="accent1"/>
                </a:solidFill>
                <a:latin typeface="Abril Fatface"/>
                <a:ea typeface="Abril Fatface"/>
                <a:cs typeface="Abril Fatface"/>
                <a:sym typeface="Abril Fatface"/>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81" name="Google Shape;181;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1"/>
              </a:buClr>
              <a:buSzPts val="1800"/>
              <a:buFont typeface="Oxygen Light"/>
              <a:buChar char="●"/>
              <a:defRPr b="0" i="0" sz="1800" u="none" cap="none" strike="noStrike">
                <a:solidFill>
                  <a:schemeClr val="dk1"/>
                </a:solidFill>
                <a:latin typeface="Oxygen Light"/>
                <a:ea typeface="Oxygen Light"/>
                <a:cs typeface="Oxygen Light"/>
                <a:sym typeface="Oxygen Light"/>
              </a:defRPr>
            </a:lvl1pPr>
            <a:lvl2pPr indent="-317500" lvl="1" marL="914400" marR="0" rtl="0" algn="l">
              <a:lnSpc>
                <a:spcPct val="115000"/>
              </a:lnSpc>
              <a:spcBef>
                <a:spcPts val="1600"/>
              </a:spcBef>
              <a:spcAft>
                <a:spcPts val="0"/>
              </a:spcAft>
              <a:buClr>
                <a:schemeClr val="dk1"/>
              </a:buClr>
              <a:buSzPts val="1400"/>
              <a:buFont typeface="Oxygen Light"/>
              <a:buChar char="○"/>
              <a:defRPr b="0" i="0" sz="1400" u="none" cap="none" strike="noStrike">
                <a:solidFill>
                  <a:schemeClr val="dk1"/>
                </a:solidFill>
                <a:latin typeface="Oxygen Light"/>
                <a:ea typeface="Oxygen Light"/>
                <a:cs typeface="Oxygen Light"/>
                <a:sym typeface="Oxygen Light"/>
              </a:defRPr>
            </a:lvl2pPr>
            <a:lvl3pPr indent="-317500" lvl="2" marL="1371600" marR="0" rtl="0" algn="l">
              <a:lnSpc>
                <a:spcPct val="115000"/>
              </a:lnSpc>
              <a:spcBef>
                <a:spcPts val="1600"/>
              </a:spcBef>
              <a:spcAft>
                <a:spcPts val="0"/>
              </a:spcAft>
              <a:buClr>
                <a:schemeClr val="dk1"/>
              </a:buClr>
              <a:buSzPts val="1400"/>
              <a:buFont typeface="Oxygen Light"/>
              <a:buChar char="■"/>
              <a:defRPr b="0" i="0" sz="1400" u="none" cap="none" strike="noStrike">
                <a:solidFill>
                  <a:schemeClr val="dk1"/>
                </a:solidFill>
                <a:latin typeface="Oxygen Light"/>
                <a:ea typeface="Oxygen Light"/>
                <a:cs typeface="Oxygen Light"/>
                <a:sym typeface="Oxygen Light"/>
              </a:defRPr>
            </a:lvl3pPr>
            <a:lvl4pPr indent="-317500" lvl="3" marL="1828800" marR="0" rtl="0" algn="l">
              <a:lnSpc>
                <a:spcPct val="115000"/>
              </a:lnSpc>
              <a:spcBef>
                <a:spcPts val="1600"/>
              </a:spcBef>
              <a:spcAft>
                <a:spcPts val="0"/>
              </a:spcAft>
              <a:buClr>
                <a:schemeClr val="dk1"/>
              </a:buClr>
              <a:buSzPts val="1400"/>
              <a:buFont typeface="Oxygen Light"/>
              <a:buChar char="●"/>
              <a:defRPr b="0" i="0" sz="1400" u="none" cap="none" strike="noStrike">
                <a:solidFill>
                  <a:schemeClr val="dk1"/>
                </a:solidFill>
                <a:latin typeface="Oxygen Light"/>
                <a:ea typeface="Oxygen Light"/>
                <a:cs typeface="Oxygen Light"/>
                <a:sym typeface="Oxygen Light"/>
              </a:defRPr>
            </a:lvl4pPr>
            <a:lvl5pPr indent="-317500" lvl="4" marL="2286000" marR="0" rtl="0" algn="l">
              <a:lnSpc>
                <a:spcPct val="115000"/>
              </a:lnSpc>
              <a:spcBef>
                <a:spcPts val="1600"/>
              </a:spcBef>
              <a:spcAft>
                <a:spcPts val="0"/>
              </a:spcAft>
              <a:buClr>
                <a:schemeClr val="dk1"/>
              </a:buClr>
              <a:buSzPts val="1400"/>
              <a:buFont typeface="Oxygen Light"/>
              <a:buChar char="○"/>
              <a:defRPr b="0" i="0" sz="1400" u="none" cap="none" strike="noStrike">
                <a:solidFill>
                  <a:schemeClr val="dk1"/>
                </a:solidFill>
                <a:latin typeface="Oxygen Light"/>
                <a:ea typeface="Oxygen Light"/>
                <a:cs typeface="Oxygen Light"/>
                <a:sym typeface="Oxygen Light"/>
              </a:defRPr>
            </a:lvl5pPr>
            <a:lvl6pPr indent="-317500" lvl="5" marL="2743200" marR="0" rtl="0" algn="l">
              <a:lnSpc>
                <a:spcPct val="115000"/>
              </a:lnSpc>
              <a:spcBef>
                <a:spcPts val="1600"/>
              </a:spcBef>
              <a:spcAft>
                <a:spcPts val="0"/>
              </a:spcAft>
              <a:buClr>
                <a:schemeClr val="dk1"/>
              </a:buClr>
              <a:buSzPts val="1400"/>
              <a:buFont typeface="Oxygen Light"/>
              <a:buChar char="■"/>
              <a:defRPr b="0" i="0" sz="1400" u="none" cap="none" strike="noStrike">
                <a:solidFill>
                  <a:schemeClr val="dk1"/>
                </a:solidFill>
                <a:latin typeface="Oxygen Light"/>
                <a:ea typeface="Oxygen Light"/>
                <a:cs typeface="Oxygen Light"/>
                <a:sym typeface="Oxygen Light"/>
              </a:defRPr>
            </a:lvl6pPr>
            <a:lvl7pPr indent="-317500" lvl="6" marL="3200400" marR="0" rtl="0" algn="l">
              <a:lnSpc>
                <a:spcPct val="115000"/>
              </a:lnSpc>
              <a:spcBef>
                <a:spcPts val="1600"/>
              </a:spcBef>
              <a:spcAft>
                <a:spcPts val="0"/>
              </a:spcAft>
              <a:buClr>
                <a:schemeClr val="dk1"/>
              </a:buClr>
              <a:buSzPts val="1400"/>
              <a:buFont typeface="Oxygen Light"/>
              <a:buChar char="●"/>
              <a:defRPr b="0" i="0" sz="1400" u="none" cap="none" strike="noStrike">
                <a:solidFill>
                  <a:schemeClr val="dk1"/>
                </a:solidFill>
                <a:latin typeface="Oxygen Light"/>
                <a:ea typeface="Oxygen Light"/>
                <a:cs typeface="Oxygen Light"/>
                <a:sym typeface="Oxygen Light"/>
              </a:defRPr>
            </a:lvl7pPr>
            <a:lvl8pPr indent="-317500" lvl="7" marL="3657600" marR="0" rtl="0" algn="l">
              <a:lnSpc>
                <a:spcPct val="115000"/>
              </a:lnSpc>
              <a:spcBef>
                <a:spcPts val="1600"/>
              </a:spcBef>
              <a:spcAft>
                <a:spcPts val="0"/>
              </a:spcAft>
              <a:buClr>
                <a:schemeClr val="dk1"/>
              </a:buClr>
              <a:buSzPts val="1400"/>
              <a:buFont typeface="Oxygen Light"/>
              <a:buChar char="○"/>
              <a:defRPr b="0" i="0" sz="1400" u="none" cap="none" strike="noStrike">
                <a:solidFill>
                  <a:schemeClr val="dk1"/>
                </a:solidFill>
                <a:latin typeface="Oxygen Light"/>
                <a:ea typeface="Oxygen Light"/>
                <a:cs typeface="Oxygen Light"/>
                <a:sym typeface="Oxygen Light"/>
              </a:defRPr>
            </a:lvl8pPr>
            <a:lvl9pPr indent="-317500" lvl="8" marL="4114800" marR="0" rtl="0" algn="l">
              <a:lnSpc>
                <a:spcPct val="115000"/>
              </a:lnSpc>
              <a:spcBef>
                <a:spcPts val="1600"/>
              </a:spcBef>
              <a:spcAft>
                <a:spcPts val="1600"/>
              </a:spcAft>
              <a:buClr>
                <a:schemeClr val="dk1"/>
              </a:buClr>
              <a:buSzPts val="1400"/>
              <a:buFont typeface="Oxygen Light"/>
              <a:buChar char="■"/>
              <a:defRPr b="0" i="0" sz="1400" u="none" cap="none" strike="noStrike">
                <a:solidFill>
                  <a:schemeClr val="dk1"/>
                </a:solidFill>
                <a:latin typeface="Oxygen Light"/>
                <a:ea typeface="Oxygen Light"/>
                <a:cs typeface="Oxygen Light"/>
                <a:sym typeface="Oxygen Light"/>
              </a:defRPr>
            </a:lvl9pPr>
          </a:lstStyle>
          <a:p/>
        </p:txBody>
      </p:sp>
    </p:spTree>
  </p:cSld>
  <p:clrMap accent1="accent1" accent2="accent2" accent3="accent3" accent4="accent4" accent5="accent5" accent6="accent6" bg1="lt1" bg2="dk2" tx1="dk1" tx2="lt2" folHlink="folHlink" hlink="hlink"/>
  <p:sldLayoutIdLst>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95" name="Shape 295"/>
        <p:cNvGrpSpPr/>
        <p:nvPr/>
      </p:nvGrpSpPr>
      <p:grpSpPr>
        <a:xfrm>
          <a:off x="0" y="0"/>
          <a:ext cx="0" cy="0"/>
          <a:chOff x="0" y="0"/>
          <a:chExt cx="0" cy="0"/>
        </a:xfrm>
      </p:grpSpPr>
      <p:sp>
        <p:nvSpPr>
          <p:cNvPr id="296" name="Google Shape;296;p51"/>
          <p:cNvSpPr txBox="1"/>
          <p:nvPr>
            <p:ph type="ctrTitle"/>
          </p:nvPr>
        </p:nvSpPr>
        <p:spPr>
          <a:xfrm>
            <a:off x="1372052" y="1201775"/>
            <a:ext cx="63999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b="1" lang="en">
                <a:solidFill>
                  <a:schemeClr val="accent2"/>
                </a:solidFill>
                <a:latin typeface="Arial"/>
                <a:ea typeface="Arial"/>
                <a:cs typeface="Arial"/>
                <a:sym typeface="Arial"/>
              </a:rPr>
              <a:t>Avocado Price</a:t>
            </a:r>
            <a:endParaRPr b="1">
              <a:solidFill>
                <a:schemeClr val="accent2"/>
              </a:solidFill>
              <a:latin typeface="Arial"/>
              <a:ea typeface="Arial"/>
              <a:cs typeface="Arial"/>
              <a:sym typeface="Arial"/>
            </a:endParaRPr>
          </a:p>
          <a:p>
            <a:pPr indent="0" lvl="0" marL="0" rtl="0" algn="ctr">
              <a:lnSpc>
                <a:spcPct val="100000"/>
              </a:lnSpc>
              <a:spcBef>
                <a:spcPts val="0"/>
              </a:spcBef>
              <a:spcAft>
                <a:spcPts val="0"/>
              </a:spcAft>
              <a:buSzPts val="4800"/>
              <a:buNone/>
            </a:pPr>
            <a:r>
              <a:rPr b="1" lang="en">
                <a:solidFill>
                  <a:schemeClr val="accent2"/>
                </a:solidFill>
                <a:latin typeface="Arial"/>
                <a:ea typeface="Arial"/>
                <a:cs typeface="Arial"/>
                <a:sym typeface="Arial"/>
              </a:rPr>
              <a:t>Forecast</a:t>
            </a:r>
            <a:endParaRPr b="1">
              <a:solidFill>
                <a:schemeClr val="accent2"/>
              </a:solidFill>
              <a:latin typeface="Arial"/>
              <a:ea typeface="Arial"/>
              <a:cs typeface="Arial"/>
              <a:sym typeface="Arial"/>
            </a:endParaRPr>
          </a:p>
        </p:txBody>
      </p:sp>
      <p:sp>
        <p:nvSpPr>
          <p:cNvPr id="297" name="Google Shape;297;p51"/>
          <p:cNvSpPr txBox="1"/>
          <p:nvPr>
            <p:ph idx="1" type="subTitle"/>
          </p:nvPr>
        </p:nvSpPr>
        <p:spPr>
          <a:xfrm>
            <a:off x="1730850" y="3181925"/>
            <a:ext cx="56823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r>
              <a:rPr lang="en">
                <a:solidFill>
                  <a:srgbClr val="000000"/>
                </a:solidFill>
                <a:latin typeface="Arial"/>
                <a:ea typeface="Arial"/>
                <a:cs typeface="Arial"/>
                <a:sym typeface="Arial"/>
              </a:rPr>
              <a:t>Ziying Yan, Yunfei Hao, Danli Hu, Haoning Deng, Zidi Wang, Yinan Qi</a:t>
            </a:r>
            <a:endParaRPr>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04" name="Shape 404"/>
        <p:cNvGrpSpPr/>
        <p:nvPr/>
      </p:nvGrpSpPr>
      <p:grpSpPr>
        <a:xfrm>
          <a:off x="0" y="0"/>
          <a:ext cx="0" cy="0"/>
          <a:chOff x="0" y="0"/>
          <a:chExt cx="0" cy="0"/>
        </a:xfrm>
      </p:grpSpPr>
      <p:sp>
        <p:nvSpPr>
          <p:cNvPr id="405" name="Google Shape;405;p60"/>
          <p:cNvSpPr txBox="1"/>
          <p:nvPr>
            <p:ph type="ctrTitle"/>
          </p:nvPr>
        </p:nvSpPr>
        <p:spPr>
          <a:xfrm>
            <a:off x="615225" y="333450"/>
            <a:ext cx="5403600" cy="606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solidFill>
                  <a:schemeClr val="accent2"/>
                </a:solidFill>
              </a:rPr>
              <a:t>Feature Importance</a:t>
            </a:r>
            <a:endParaRPr>
              <a:solidFill>
                <a:schemeClr val="accent2"/>
              </a:solidFill>
            </a:endParaRPr>
          </a:p>
        </p:txBody>
      </p:sp>
      <p:cxnSp>
        <p:nvCxnSpPr>
          <p:cNvPr id="406" name="Google Shape;406;p60"/>
          <p:cNvCxnSpPr/>
          <p:nvPr/>
        </p:nvCxnSpPr>
        <p:spPr>
          <a:xfrm>
            <a:off x="4219950" y="695425"/>
            <a:ext cx="4991100" cy="0"/>
          </a:xfrm>
          <a:prstGeom prst="straightConnector1">
            <a:avLst/>
          </a:prstGeom>
          <a:noFill/>
          <a:ln cap="flat" cmpd="sng" w="76200">
            <a:solidFill>
              <a:schemeClr val="accent1"/>
            </a:solidFill>
            <a:prstDash val="solid"/>
            <a:round/>
            <a:headEnd len="sm" w="sm" type="none"/>
            <a:tailEnd len="sm" w="sm" type="none"/>
          </a:ln>
        </p:spPr>
      </p:cxnSp>
      <p:pic>
        <p:nvPicPr>
          <p:cNvPr id="407" name="Google Shape;407;p60"/>
          <p:cNvPicPr preferRelativeResize="0"/>
          <p:nvPr/>
        </p:nvPicPr>
        <p:blipFill rotWithShape="1">
          <a:blip r:embed="rId3">
            <a:alphaModFix/>
          </a:blip>
          <a:srcRect b="5248" l="0" r="0" t="6099"/>
          <a:stretch/>
        </p:blipFill>
        <p:spPr>
          <a:xfrm>
            <a:off x="1021125" y="1401900"/>
            <a:ext cx="7267924" cy="2603225"/>
          </a:xfrm>
          <a:prstGeom prst="rect">
            <a:avLst/>
          </a:prstGeom>
          <a:noFill/>
          <a:ln>
            <a:noFill/>
          </a:ln>
        </p:spPr>
      </p:pic>
      <p:sp>
        <p:nvSpPr>
          <p:cNvPr id="408" name="Google Shape;408;p60"/>
          <p:cNvSpPr txBox="1"/>
          <p:nvPr/>
        </p:nvSpPr>
        <p:spPr>
          <a:xfrm>
            <a:off x="6761100" y="236600"/>
            <a:ext cx="2382900" cy="6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38761D"/>
                </a:solidFill>
                <a:latin typeface="Abril Fatface"/>
                <a:ea typeface="Abril Fatface"/>
                <a:cs typeface="Abril Fatface"/>
                <a:sym typeface="Abril Fatface"/>
              </a:rPr>
              <a:t>Random</a:t>
            </a:r>
            <a:r>
              <a:rPr lang="en" sz="2000">
                <a:solidFill>
                  <a:schemeClr val="accent2"/>
                </a:solidFill>
              </a:rPr>
              <a:t> </a:t>
            </a:r>
            <a:r>
              <a:rPr lang="en" sz="2000">
                <a:solidFill>
                  <a:srgbClr val="38761D"/>
                </a:solidFill>
                <a:latin typeface="Abril Fatface"/>
                <a:ea typeface="Abril Fatface"/>
                <a:cs typeface="Abril Fatface"/>
                <a:sym typeface="Abril Fatface"/>
              </a:rPr>
              <a:t>Forest</a:t>
            </a:r>
            <a:endParaRPr sz="2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12" name="Shape 412"/>
        <p:cNvGrpSpPr/>
        <p:nvPr/>
      </p:nvGrpSpPr>
      <p:grpSpPr>
        <a:xfrm>
          <a:off x="0" y="0"/>
          <a:ext cx="0" cy="0"/>
          <a:chOff x="0" y="0"/>
          <a:chExt cx="0" cy="0"/>
        </a:xfrm>
      </p:grpSpPr>
      <p:sp>
        <p:nvSpPr>
          <p:cNvPr id="413" name="Google Shape;413;p61"/>
          <p:cNvSpPr txBox="1"/>
          <p:nvPr>
            <p:ph type="ctrTitle"/>
          </p:nvPr>
        </p:nvSpPr>
        <p:spPr>
          <a:xfrm>
            <a:off x="615225" y="333450"/>
            <a:ext cx="5403600" cy="606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solidFill>
                  <a:schemeClr val="accent2"/>
                </a:solidFill>
              </a:rPr>
              <a:t>RMSE Results</a:t>
            </a:r>
            <a:endParaRPr>
              <a:solidFill>
                <a:schemeClr val="accent2"/>
              </a:solidFill>
            </a:endParaRPr>
          </a:p>
        </p:txBody>
      </p:sp>
      <p:cxnSp>
        <p:nvCxnSpPr>
          <p:cNvPr id="414" name="Google Shape;414;p61"/>
          <p:cNvCxnSpPr/>
          <p:nvPr/>
        </p:nvCxnSpPr>
        <p:spPr>
          <a:xfrm>
            <a:off x="3128272" y="695425"/>
            <a:ext cx="6477000" cy="0"/>
          </a:xfrm>
          <a:prstGeom prst="straightConnector1">
            <a:avLst/>
          </a:prstGeom>
          <a:noFill/>
          <a:ln cap="flat" cmpd="sng" w="76200">
            <a:solidFill>
              <a:schemeClr val="accent1"/>
            </a:solidFill>
            <a:prstDash val="solid"/>
            <a:round/>
            <a:headEnd len="sm" w="sm" type="none"/>
            <a:tailEnd len="sm" w="sm" type="none"/>
          </a:ln>
        </p:spPr>
      </p:cxnSp>
      <p:sp>
        <p:nvSpPr>
          <p:cNvPr id="415" name="Google Shape;415;p61"/>
          <p:cNvSpPr txBox="1"/>
          <p:nvPr/>
        </p:nvSpPr>
        <p:spPr>
          <a:xfrm>
            <a:off x="6761100" y="236600"/>
            <a:ext cx="2382900" cy="6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38761D"/>
                </a:solidFill>
                <a:latin typeface="Abril Fatface"/>
                <a:ea typeface="Abril Fatface"/>
                <a:cs typeface="Abril Fatface"/>
                <a:sym typeface="Abril Fatface"/>
              </a:rPr>
              <a:t>Random</a:t>
            </a:r>
            <a:r>
              <a:rPr lang="en" sz="2000">
                <a:solidFill>
                  <a:schemeClr val="accent2"/>
                </a:solidFill>
              </a:rPr>
              <a:t> </a:t>
            </a:r>
            <a:r>
              <a:rPr lang="en" sz="2000">
                <a:solidFill>
                  <a:srgbClr val="38761D"/>
                </a:solidFill>
                <a:latin typeface="Abril Fatface"/>
                <a:ea typeface="Abril Fatface"/>
                <a:cs typeface="Abril Fatface"/>
                <a:sym typeface="Abril Fatface"/>
              </a:rPr>
              <a:t>Forest</a:t>
            </a:r>
            <a:endParaRPr sz="2000"/>
          </a:p>
        </p:txBody>
      </p:sp>
      <p:pic>
        <p:nvPicPr>
          <p:cNvPr id="416" name="Google Shape;416;p61"/>
          <p:cNvPicPr preferRelativeResize="0"/>
          <p:nvPr/>
        </p:nvPicPr>
        <p:blipFill>
          <a:blip r:embed="rId3">
            <a:alphaModFix/>
          </a:blip>
          <a:stretch>
            <a:fillRect/>
          </a:stretch>
        </p:blipFill>
        <p:spPr>
          <a:xfrm>
            <a:off x="228600" y="1051550"/>
            <a:ext cx="5680424" cy="3391550"/>
          </a:xfrm>
          <a:prstGeom prst="rect">
            <a:avLst/>
          </a:prstGeom>
          <a:noFill/>
          <a:ln>
            <a:noFill/>
          </a:ln>
        </p:spPr>
      </p:pic>
      <p:graphicFrame>
        <p:nvGraphicFramePr>
          <p:cNvPr id="417" name="Google Shape;417;p61"/>
          <p:cNvGraphicFramePr/>
          <p:nvPr/>
        </p:nvGraphicFramePr>
        <p:xfrm>
          <a:off x="5667125" y="1913763"/>
          <a:ext cx="3000000" cy="3000000"/>
        </p:xfrm>
        <a:graphic>
          <a:graphicData uri="http://schemas.openxmlformats.org/drawingml/2006/table">
            <a:tbl>
              <a:tblPr>
                <a:noFill/>
                <a:tableStyleId>{DDA673C3-10FC-48BB-B444-C48DCB7444FB}</a:tableStyleId>
              </a:tblPr>
              <a:tblGrid>
                <a:gridCol w="2133450"/>
                <a:gridCol w="1192500"/>
              </a:tblGrid>
              <a:tr h="381000">
                <a:tc>
                  <a:txBody>
                    <a:bodyPr/>
                    <a:lstStyle/>
                    <a:p>
                      <a:pPr indent="0" lvl="0" marL="0" marR="0" rtl="0" algn="l">
                        <a:lnSpc>
                          <a:spcPct val="100000"/>
                        </a:lnSpc>
                        <a:spcBef>
                          <a:spcPts val="0"/>
                        </a:spcBef>
                        <a:spcAft>
                          <a:spcPts val="0"/>
                        </a:spcAft>
                        <a:buNone/>
                      </a:pPr>
                      <a:r>
                        <a:rPr lang="en" sz="1800">
                          <a:latin typeface="Oxygen"/>
                          <a:ea typeface="Oxygen"/>
                          <a:cs typeface="Oxygen"/>
                          <a:sym typeface="Oxygen"/>
                        </a:rPr>
                        <a:t>train-rmse-mean</a:t>
                      </a:r>
                      <a:endParaRPr sz="1800">
                        <a:latin typeface="Oxygen"/>
                        <a:ea typeface="Oxygen"/>
                        <a:cs typeface="Oxygen"/>
                        <a:sym typeface="Oxygen"/>
                      </a:endParaRPr>
                    </a:p>
                  </a:txBody>
                  <a:tcPr marT="91425" marB="91425" marR="91425" marL="91425"/>
                </a:tc>
                <a:tc>
                  <a:txBody>
                    <a:bodyPr/>
                    <a:lstStyle/>
                    <a:p>
                      <a:pPr indent="0" lvl="0" marL="0" rtl="0" algn="ctr">
                        <a:lnSpc>
                          <a:spcPct val="115000"/>
                        </a:lnSpc>
                        <a:spcBef>
                          <a:spcPts val="0"/>
                        </a:spcBef>
                        <a:spcAft>
                          <a:spcPts val="0"/>
                        </a:spcAft>
                        <a:buNone/>
                      </a:pPr>
                      <a:r>
                        <a:rPr lang="en" sz="1800"/>
                        <a:t>0.13168</a:t>
                      </a:r>
                      <a:endParaRPr sz="1800"/>
                    </a:p>
                  </a:txBody>
                  <a:tcPr marT="9525" marB="91425" marR="9525" marL="9525" anchor="b"/>
                </a:tc>
              </a:tr>
              <a:tr h="381000">
                <a:tc>
                  <a:txBody>
                    <a:bodyPr/>
                    <a:lstStyle/>
                    <a:p>
                      <a:pPr indent="0" lvl="0" marL="0" marR="0" rtl="0" algn="l">
                        <a:lnSpc>
                          <a:spcPct val="100000"/>
                        </a:lnSpc>
                        <a:spcBef>
                          <a:spcPts val="0"/>
                        </a:spcBef>
                        <a:spcAft>
                          <a:spcPts val="0"/>
                        </a:spcAft>
                        <a:buNone/>
                      </a:pPr>
                      <a:r>
                        <a:rPr lang="en" sz="1800">
                          <a:latin typeface="Oxygen"/>
                          <a:ea typeface="Oxygen"/>
                          <a:cs typeface="Oxygen"/>
                          <a:sym typeface="Oxygen"/>
                        </a:rPr>
                        <a:t>train-rmse-std </a:t>
                      </a:r>
                      <a:endParaRPr sz="1800">
                        <a:latin typeface="Oxygen"/>
                        <a:ea typeface="Oxygen"/>
                        <a:cs typeface="Oxygen"/>
                        <a:sym typeface="Oxygen"/>
                      </a:endParaRPr>
                    </a:p>
                  </a:txBody>
                  <a:tcPr marT="91425" marB="91425" marR="91425" marL="91425"/>
                </a:tc>
                <a:tc>
                  <a:txBody>
                    <a:bodyPr/>
                    <a:lstStyle/>
                    <a:p>
                      <a:pPr indent="0" lvl="0" marL="0" rtl="0" algn="ctr">
                        <a:lnSpc>
                          <a:spcPct val="115000"/>
                        </a:lnSpc>
                        <a:spcBef>
                          <a:spcPts val="0"/>
                        </a:spcBef>
                        <a:spcAft>
                          <a:spcPts val="0"/>
                        </a:spcAft>
                        <a:buNone/>
                      </a:pPr>
                      <a:r>
                        <a:rPr lang="en" sz="1800"/>
                        <a:t>0.0007</a:t>
                      </a:r>
                      <a:endParaRPr sz="1800"/>
                    </a:p>
                  </a:txBody>
                  <a:tcPr marT="9525" marB="91425" marR="9525" marL="9525" anchor="b"/>
                </a:tc>
              </a:tr>
              <a:tr h="381000">
                <a:tc>
                  <a:txBody>
                    <a:bodyPr/>
                    <a:lstStyle/>
                    <a:p>
                      <a:pPr indent="0" lvl="0" marL="0" marR="0" rtl="0" algn="l">
                        <a:lnSpc>
                          <a:spcPct val="100000"/>
                        </a:lnSpc>
                        <a:spcBef>
                          <a:spcPts val="0"/>
                        </a:spcBef>
                        <a:spcAft>
                          <a:spcPts val="0"/>
                        </a:spcAft>
                        <a:buNone/>
                      </a:pPr>
                      <a:r>
                        <a:rPr lang="en" sz="1800">
                          <a:latin typeface="Oxygen"/>
                          <a:ea typeface="Oxygen"/>
                          <a:cs typeface="Oxygen"/>
                          <a:sym typeface="Oxygen"/>
                        </a:rPr>
                        <a:t>test-rmse-mean</a:t>
                      </a:r>
                      <a:endParaRPr sz="1800">
                        <a:latin typeface="Oxygen"/>
                        <a:ea typeface="Oxygen"/>
                        <a:cs typeface="Oxygen"/>
                        <a:sym typeface="Oxygen"/>
                      </a:endParaRPr>
                    </a:p>
                  </a:txBody>
                  <a:tcPr marT="91425" marB="91425" marR="91425" marL="91425"/>
                </a:tc>
                <a:tc>
                  <a:txBody>
                    <a:bodyPr/>
                    <a:lstStyle/>
                    <a:p>
                      <a:pPr indent="0" lvl="0" marL="0" marR="0" rtl="0" algn="ctr">
                        <a:lnSpc>
                          <a:spcPct val="115000"/>
                        </a:lnSpc>
                        <a:spcBef>
                          <a:spcPts val="0"/>
                        </a:spcBef>
                        <a:spcAft>
                          <a:spcPts val="0"/>
                        </a:spcAft>
                        <a:buNone/>
                      </a:pPr>
                      <a:r>
                        <a:rPr lang="en" sz="1800"/>
                        <a:t>0.15557</a:t>
                      </a:r>
                      <a:endParaRPr sz="1800"/>
                    </a:p>
                  </a:txBody>
                  <a:tcPr marT="9525" marB="91425" marR="9525" marL="9525" anchor="b"/>
                </a:tc>
              </a:tr>
              <a:tr h="381000">
                <a:tc>
                  <a:txBody>
                    <a:bodyPr/>
                    <a:lstStyle/>
                    <a:p>
                      <a:pPr indent="0" lvl="0" marL="0" marR="0" rtl="0" algn="l">
                        <a:lnSpc>
                          <a:spcPct val="100000"/>
                        </a:lnSpc>
                        <a:spcBef>
                          <a:spcPts val="0"/>
                        </a:spcBef>
                        <a:spcAft>
                          <a:spcPts val="0"/>
                        </a:spcAft>
                        <a:buNone/>
                      </a:pPr>
                      <a:r>
                        <a:rPr lang="en" sz="1800">
                          <a:latin typeface="Oxygen"/>
                          <a:ea typeface="Oxygen"/>
                          <a:cs typeface="Oxygen"/>
                          <a:sym typeface="Oxygen"/>
                        </a:rPr>
                        <a:t>test-rmse-std </a:t>
                      </a:r>
                      <a:endParaRPr sz="1800">
                        <a:latin typeface="Oxygen"/>
                        <a:ea typeface="Oxygen"/>
                        <a:cs typeface="Oxygen"/>
                        <a:sym typeface="Oxygen"/>
                      </a:endParaRPr>
                    </a:p>
                  </a:txBody>
                  <a:tcPr marT="91425" marB="91425" marR="91425" marL="91425"/>
                </a:tc>
                <a:tc>
                  <a:txBody>
                    <a:bodyPr/>
                    <a:lstStyle/>
                    <a:p>
                      <a:pPr indent="0" lvl="0" marL="0" rtl="0" algn="ctr">
                        <a:lnSpc>
                          <a:spcPct val="115000"/>
                        </a:lnSpc>
                        <a:spcBef>
                          <a:spcPts val="0"/>
                        </a:spcBef>
                        <a:spcAft>
                          <a:spcPts val="0"/>
                        </a:spcAft>
                        <a:buNone/>
                      </a:pPr>
                      <a:r>
                        <a:rPr lang="en" sz="1800"/>
                        <a:t>0.0045</a:t>
                      </a:r>
                      <a:endParaRPr sz="1800"/>
                    </a:p>
                  </a:txBody>
                  <a:tcPr marT="9525" marB="91425" marR="9525" marL="9525" anchor="b"/>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21" name="Shape 421"/>
        <p:cNvGrpSpPr/>
        <p:nvPr/>
      </p:nvGrpSpPr>
      <p:grpSpPr>
        <a:xfrm>
          <a:off x="0" y="0"/>
          <a:ext cx="0" cy="0"/>
          <a:chOff x="0" y="0"/>
          <a:chExt cx="0" cy="0"/>
        </a:xfrm>
      </p:grpSpPr>
      <p:sp>
        <p:nvSpPr>
          <p:cNvPr id="422" name="Google Shape;422;p62"/>
          <p:cNvSpPr txBox="1"/>
          <p:nvPr>
            <p:ph type="ctrTitle"/>
          </p:nvPr>
        </p:nvSpPr>
        <p:spPr>
          <a:xfrm>
            <a:off x="615225" y="333450"/>
            <a:ext cx="5403600" cy="606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solidFill>
                  <a:schemeClr val="accent2"/>
                </a:solidFill>
              </a:rPr>
              <a:t>Feature Importance</a:t>
            </a:r>
            <a:endParaRPr>
              <a:solidFill>
                <a:schemeClr val="accent2"/>
              </a:solidFill>
            </a:endParaRPr>
          </a:p>
        </p:txBody>
      </p:sp>
      <p:cxnSp>
        <p:nvCxnSpPr>
          <p:cNvPr id="423" name="Google Shape;423;p62"/>
          <p:cNvCxnSpPr/>
          <p:nvPr/>
        </p:nvCxnSpPr>
        <p:spPr>
          <a:xfrm>
            <a:off x="4219950" y="695425"/>
            <a:ext cx="4991100" cy="0"/>
          </a:xfrm>
          <a:prstGeom prst="straightConnector1">
            <a:avLst/>
          </a:prstGeom>
          <a:noFill/>
          <a:ln cap="flat" cmpd="sng" w="76200">
            <a:solidFill>
              <a:schemeClr val="accent1"/>
            </a:solidFill>
            <a:prstDash val="solid"/>
            <a:round/>
            <a:headEnd len="sm" w="sm" type="none"/>
            <a:tailEnd len="sm" w="sm" type="none"/>
          </a:ln>
        </p:spPr>
      </p:cxnSp>
      <p:pic>
        <p:nvPicPr>
          <p:cNvPr id="424" name="Google Shape;424;p62"/>
          <p:cNvPicPr preferRelativeResize="0"/>
          <p:nvPr/>
        </p:nvPicPr>
        <p:blipFill rotWithShape="1">
          <a:blip r:embed="rId3">
            <a:alphaModFix/>
          </a:blip>
          <a:srcRect b="0" l="0" r="0" t="0"/>
          <a:stretch/>
        </p:blipFill>
        <p:spPr>
          <a:xfrm>
            <a:off x="615225" y="876167"/>
            <a:ext cx="7815343" cy="3943303"/>
          </a:xfrm>
          <a:prstGeom prst="rect">
            <a:avLst/>
          </a:prstGeom>
          <a:noFill/>
          <a:ln>
            <a:noFill/>
          </a:ln>
        </p:spPr>
      </p:pic>
      <p:sp>
        <p:nvSpPr>
          <p:cNvPr id="425" name="Google Shape;425;p62"/>
          <p:cNvSpPr txBox="1"/>
          <p:nvPr/>
        </p:nvSpPr>
        <p:spPr>
          <a:xfrm>
            <a:off x="7307000" y="236600"/>
            <a:ext cx="2382900" cy="6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38761D"/>
                </a:solidFill>
                <a:latin typeface="Abril Fatface"/>
                <a:ea typeface="Abril Fatface"/>
                <a:cs typeface="Abril Fatface"/>
                <a:sym typeface="Abril Fatface"/>
              </a:rPr>
              <a:t>XGBoost</a:t>
            </a:r>
            <a:endParaRPr sz="2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29" name="Shape 429"/>
        <p:cNvGrpSpPr/>
        <p:nvPr/>
      </p:nvGrpSpPr>
      <p:grpSpPr>
        <a:xfrm>
          <a:off x="0" y="0"/>
          <a:ext cx="0" cy="0"/>
          <a:chOff x="0" y="0"/>
          <a:chExt cx="0" cy="0"/>
        </a:xfrm>
      </p:grpSpPr>
      <p:sp>
        <p:nvSpPr>
          <p:cNvPr id="430" name="Google Shape;430;p63"/>
          <p:cNvSpPr txBox="1"/>
          <p:nvPr>
            <p:ph type="ctrTitle"/>
          </p:nvPr>
        </p:nvSpPr>
        <p:spPr>
          <a:xfrm>
            <a:off x="615225" y="333450"/>
            <a:ext cx="5403600" cy="606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solidFill>
                  <a:schemeClr val="accent2"/>
                </a:solidFill>
              </a:rPr>
              <a:t>RMSE Results</a:t>
            </a:r>
            <a:endParaRPr>
              <a:solidFill>
                <a:schemeClr val="accent2"/>
              </a:solidFill>
            </a:endParaRPr>
          </a:p>
        </p:txBody>
      </p:sp>
      <p:cxnSp>
        <p:nvCxnSpPr>
          <p:cNvPr id="431" name="Google Shape;431;p63"/>
          <p:cNvCxnSpPr/>
          <p:nvPr/>
        </p:nvCxnSpPr>
        <p:spPr>
          <a:xfrm>
            <a:off x="3128272" y="695425"/>
            <a:ext cx="6477000" cy="0"/>
          </a:xfrm>
          <a:prstGeom prst="straightConnector1">
            <a:avLst/>
          </a:prstGeom>
          <a:noFill/>
          <a:ln cap="flat" cmpd="sng" w="76200">
            <a:solidFill>
              <a:schemeClr val="accent1"/>
            </a:solidFill>
            <a:prstDash val="solid"/>
            <a:round/>
            <a:headEnd len="sm" w="sm" type="none"/>
            <a:tailEnd len="sm" w="sm" type="none"/>
          </a:ln>
        </p:spPr>
      </p:cxnSp>
      <p:graphicFrame>
        <p:nvGraphicFramePr>
          <p:cNvPr id="432" name="Google Shape;432;p63"/>
          <p:cNvGraphicFramePr/>
          <p:nvPr/>
        </p:nvGraphicFramePr>
        <p:xfrm>
          <a:off x="5707025" y="1913775"/>
          <a:ext cx="3000000" cy="3000000"/>
        </p:xfrm>
        <a:graphic>
          <a:graphicData uri="http://schemas.openxmlformats.org/drawingml/2006/table">
            <a:tbl>
              <a:tblPr>
                <a:noFill/>
                <a:tableStyleId>{DDA673C3-10FC-48BB-B444-C48DCB7444FB}</a:tableStyleId>
              </a:tblPr>
              <a:tblGrid>
                <a:gridCol w="2133450"/>
                <a:gridCol w="1192500"/>
              </a:tblGrid>
              <a:tr h="381000">
                <a:tc>
                  <a:txBody>
                    <a:bodyPr/>
                    <a:lstStyle/>
                    <a:p>
                      <a:pPr indent="0" lvl="0" marL="0" marR="0" rtl="0" algn="l">
                        <a:lnSpc>
                          <a:spcPct val="100000"/>
                        </a:lnSpc>
                        <a:spcBef>
                          <a:spcPts val="0"/>
                        </a:spcBef>
                        <a:spcAft>
                          <a:spcPts val="0"/>
                        </a:spcAft>
                        <a:buNone/>
                      </a:pPr>
                      <a:r>
                        <a:rPr lang="en" sz="1800">
                          <a:latin typeface="Oxygen"/>
                          <a:ea typeface="Oxygen"/>
                          <a:cs typeface="Oxygen"/>
                          <a:sym typeface="Oxygen"/>
                        </a:rPr>
                        <a:t>train-rmse-mean</a:t>
                      </a:r>
                      <a:endParaRPr sz="1800">
                        <a:latin typeface="Oxygen"/>
                        <a:ea typeface="Oxygen"/>
                        <a:cs typeface="Oxygen"/>
                        <a:sym typeface="Oxygen"/>
                      </a:endParaRPr>
                    </a:p>
                  </a:txBody>
                  <a:tcPr marT="91425" marB="91425" marR="91425" marL="91425"/>
                </a:tc>
                <a:tc>
                  <a:txBody>
                    <a:bodyPr/>
                    <a:lstStyle/>
                    <a:p>
                      <a:pPr indent="0" lvl="0" marL="0" marR="0" rtl="0" algn="ctr">
                        <a:lnSpc>
                          <a:spcPct val="100000"/>
                        </a:lnSpc>
                        <a:spcBef>
                          <a:spcPts val="0"/>
                        </a:spcBef>
                        <a:spcAft>
                          <a:spcPts val="0"/>
                        </a:spcAft>
                        <a:buNone/>
                      </a:pPr>
                      <a:r>
                        <a:rPr lang="en" sz="1800"/>
                        <a:t>0.0447</a:t>
                      </a:r>
                      <a:endParaRPr sz="1800"/>
                    </a:p>
                  </a:txBody>
                  <a:tcPr marT="91425" marB="91425" marR="91425" marL="91425"/>
                </a:tc>
              </a:tr>
              <a:tr h="381000">
                <a:tc>
                  <a:txBody>
                    <a:bodyPr/>
                    <a:lstStyle/>
                    <a:p>
                      <a:pPr indent="0" lvl="0" marL="0" marR="0" rtl="0" algn="l">
                        <a:lnSpc>
                          <a:spcPct val="100000"/>
                        </a:lnSpc>
                        <a:spcBef>
                          <a:spcPts val="0"/>
                        </a:spcBef>
                        <a:spcAft>
                          <a:spcPts val="0"/>
                        </a:spcAft>
                        <a:buNone/>
                      </a:pPr>
                      <a:r>
                        <a:rPr lang="en" sz="1800">
                          <a:latin typeface="Oxygen"/>
                          <a:ea typeface="Oxygen"/>
                          <a:cs typeface="Oxygen"/>
                          <a:sym typeface="Oxygen"/>
                        </a:rPr>
                        <a:t>train-rmse-std </a:t>
                      </a:r>
                      <a:endParaRPr sz="1800">
                        <a:latin typeface="Oxygen"/>
                        <a:ea typeface="Oxygen"/>
                        <a:cs typeface="Oxygen"/>
                        <a:sym typeface="Oxygen"/>
                      </a:endParaRPr>
                    </a:p>
                  </a:txBody>
                  <a:tcPr marT="91425" marB="91425" marR="91425" marL="91425"/>
                </a:tc>
                <a:tc>
                  <a:txBody>
                    <a:bodyPr/>
                    <a:lstStyle/>
                    <a:p>
                      <a:pPr indent="0" lvl="0" marL="0" marR="0" rtl="0" algn="ctr">
                        <a:lnSpc>
                          <a:spcPct val="100000"/>
                        </a:lnSpc>
                        <a:spcBef>
                          <a:spcPts val="0"/>
                        </a:spcBef>
                        <a:spcAft>
                          <a:spcPts val="0"/>
                        </a:spcAft>
                        <a:buNone/>
                      </a:pPr>
                      <a:r>
                        <a:rPr lang="en" sz="1800"/>
                        <a:t>0.0006</a:t>
                      </a:r>
                      <a:endParaRPr sz="1800"/>
                    </a:p>
                  </a:txBody>
                  <a:tcPr marT="91425" marB="91425" marR="91425" marL="91425"/>
                </a:tc>
              </a:tr>
              <a:tr h="381000">
                <a:tc>
                  <a:txBody>
                    <a:bodyPr/>
                    <a:lstStyle/>
                    <a:p>
                      <a:pPr indent="0" lvl="0" marL="0" marR="0" rtl="0" algn="l">
                        <a:lnSpc>
                          <a:spcPct val="100000"/>
                        </a:lnSpc>
                        <a:spcBef>
                          <a:spcPts val="0"/>
                        </a:spcBef>
                        <a:spcAft>
                          <a:spcPts val="0"/>
                        </a:spcAft>
                        <a:buNone/>
                      </a:pPr>
                      <a:r>
                        <a:rPr lang="en" sz="1800">
                          <a:latin typeface="Oxygen"/>
                          <a:ea typeface="Oxygen"/>
                          <a:cs typeface="Oxygen"/>
                          <a:sym typeface="Oxygen"/>
                        </a:rPr>
                        <a:t>test-rmse-mean</a:t>
                      </a:r>
                      <a:endParaRPr sz="1800">
                        <a:latin typeface="Oxygen"/>
                        <a:ea typeface="Oxygen"/>
                        <a:cs typeface="Oxygen"/>
                        <a:sym typeface="Oxygen"/>
                      </a:endParaRPr>
                    </a:p>
                  </a:txBody>
                  <a:tcPr marT="91425" marB="91425" marR="91425" marL="91425"/>
                </a:tc>
                <a:tc>
                  <a:txBody>
                    <a:bodyPr/>
                    <a:lstStyle/>
                    <a:p>
                      <a:pPr indent="0" lvl="0" marL="0" marR="0" rtl="0" algn="ctr">
                        <a:lnSpc>
                          <a:spcPct val="100000"/>
                        </a:lnSpc>
                        <a:spcBef>
                          <a:spcPts val="0"/>
                        </a:spcBef>
                        <a:spcAft>
                          <a:spcPts val="0"/>
                        </a:spcAft>
                        <a:buNone/>
                      </a:pPr>
                      <a:r>
                        <a:rPr lang="en" sz="1800"/>
                        <a:t>0.1267</a:t>
                      </a:r>
                      <a:endParaRPr sz="1800"/>
                    </a:p>
                  </a:txBody>
                  <a:tcPr marT="91425" marB="91425" marR="91425" marL="91425"/>
                </a:tc>
              </a:tr>
              <a:tr h="381000">
                <a:tc>
                  <a:txBody>
                    <a:bodyPr/>
                    <a:lstStyle/>
                    <a:p>
                      <a:pPr indent="0" lvl="0" marL="0" marR="0" rtl="0" algn="l">
                        <a:lnSpc>
                          <a:spcPct val="100000"/>
                        </a:lnSpc>
                        <a:spcBef>
                          <a:spcPts val="0"/>
                        </a:spcBef>
                        <a:spcAft>
                          <a:spcPts val="0"/>
                        </a:spcAft>
                        <a:buNone/>
                      </a:pPr>
                      <a:r>
                        <a:rPr lang="en" sz="1800">
                          <a:latin typeface="Oxygen"/>
                          <a:ea typeface="Oxygen"/>
                          <a:cs typeface="Oxygen"/>
                          <a:sym typeface="Oxygen"/>
                        </a:rPr>
                        <a:t>test-rmse-std </a:t>
                      </a:r>
                      <a:endParaRPr sz="1800">
                        <a:latin typeface="Oxygen"/>
                        <a:ea typeface="Oxygen"/>
                        <a:cs typeface="Oxygen"/>
                        <a:sym typeface="Oxygen"/>
                      </a:endParaRPr>
                    </a:p>
                  </a:txBody>
                  <a:tcPr marT="91425" marB="91425" marR="91425" marL="91425"/>
                </a:tc>
                <a:tc>
                  <a:txBody>
                    <a:bodyPr/>
                    <a:lstStyle/>
                    <a:p>
                      <a:pPr indent="0" lvl="0" marL="0" marR="0" rtl="0" algn="ctr">
                        <a:lnSpc>
                          <a:spcPct val="100000"/>
                        </a:lnSpc>
                        <a:spcBef>
                          <a:spcPts val="0"/>
                        </a:spcBef>
                        <a:spcAft>
                          <a:spcPts val="0"/>
                        </a:spcAft>
                        <a:buNone/>
                      </a:pPr>
                      <a:r>
                        <a:rPr lang="en" sz="1800"/>
                        <a:t>0.0009</a:t>
                      </a:r>
                      <a:endParaRPr sz="1800"/>
                    </a:p>
                  </a:txBody>
                  <a:tcPr marT="91425" marB="91425" marR="91425" marL="91425"/>
                </a:tc>
              </a:tr>
            </a:tbl>
          </a:graphicData>
        </a:graphic>
      </p:graphicFrame>
      <p:sp>
        <p:nvSpPr>
          <p:cNvPr id="433" name="Google Shape;433;p63"/>
          <p:cNvSpPr txBox="1"/>
          <p:nvPr/>
        </p:nvSpPr>
        <p:spPr>
          <a:xfrm>
            <a:off x="7307000" y="236600"/>
            <a:ext cx="2382900" cy="6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38761D"/>
                </a:solidFill>
                <a:latin typeface="Abril Fatface"/>
                <a:ea typeface="Abril Fatface"/>
                <a:cs typeface="Abril Fatface"/>
                <a:sym typeface="Abril Fatface"/>
              </a:rPr>
              <a:t>XGBoost</a:t>
            </a:r>
            <a:endParaRPr sz="2000"/>
          </a:p>
        </p:txBody>
      </p:sp>
      <p:pic>
        <p:nvPicPr>
          <p:cNvPr id="434" name="Google Shape;434;p63"/>
          <p:cNvPicPr preferRelativeResize="0"/>
          <p:nvPr/>
        </p:nvPicPr>
        <p:blipFill>
          <a:blip r:embed="rId3">
            <a:alphaModFix/>
          </a:blip>
          <a:stretch>
            <a:fillRect/>
          </a:stretch>
        </p:blipFill>
        <p:spPr>
          <a:xfrm>
            <a:off x="152400" y="1023625"/>
            <a:ext cx="5481625" cy="3337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38" name="Shape 438"/>
        <p:cNvGrpSpPr/>
        <p:nvPr/>
      </p:nvGrpSpPr>
      <p:grpSpPr>
        <a:xfrm>
          <a:off x="0" y="0"/>
          <a:ext cx="0" cy="0"/>
          <a:chOff x="0" y="0"/>
          <a:chExt cx="0" cy="0"/>
        </a:xfrm>
      </p:grpSpPr>
      <p:pic>
        <p:nvPicPr>
          <p:cNvPr id="439" name="Google Shape;439;p64"/>
          <p:cNvPicPr preferRelativeResize="0"/>
          <p:nvPr/>
        </p:nvPicPr>
        <p:blipFill>
          <a:blip r:embed="rId3">
            <a:alphaModFix/>
          </a:blip>
          <a:stretch>
            <a:fillRect/>
          </a:stretch>
        </p:blipFill>
        <p:spPr>
          <a:xfrm>
            <a:off x="368375" y="718400"/>
            <a:ext cx="4659250" cy="4659250"/>
          </a:xfrm>
          <a:prstGeom prst="rect">
            <a:avLst/>
          </a:prstGeom>
          <a:noFill/>
          <a:ln>
            <a:noFill/>
          </a:ln>
        </p:spPr>
      </p:pic>
      <p:sp>
        <p:nvSpPr>
          <p:cNvPr id="440" name="Google Shape;440;p64"/>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2"/>
                </a:solidFill>
              </a:rPr>
              <a:t>Model </a:t>
            </a:r>
            <a:r>
              <a:rPr lang="en">
                <a:solidFill>
                  <a:schemeClr val="accent2"/>
                </a:solidFill>
              </a:rPr>
              <a:t>Comparison</a:t>
            </a:r>
            <a:endParaRPr>
              <a:solidFill>
                <a:schemeClr val="accent2"/>
              </a:solidFill>
            </a:endParaRPr>
          </a:p>
        </p:txBody>
      </p:sp>
      <p:sp>
        <p:nvSpPr>
          <p:cNvPr id="441" name="Google Shape;441;p64"/>
          <p:cNvSpPr/>
          <p:nvPr/>
        </p:nvSpPr>
        <p:spPr>
          <a:xfrm>
            <a:off x="7247550" y="2042800"/>
            <a:ext cx="2606100" cy="2606100"/>
          </a:xfrm>
          <a:prstGeom prst="ellipse">
            <a:avLst/>
          </a:prstGeom>
          <a:solidFill>
            <a:srgbClr val="A1C448">
              <a:alpha val="341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64"/>
          <p:cNvSpPr txBox="1"/>
          <p:nvPr/>
        </p:nvSpPr>
        <p:spPr>
          <a:xfrm>
            <a:off x="4439875" y="1700400"/>
            <a:ext cx="4324200" cy="1359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800">
                <a:solidFill>
                  <a:schemeClr val="dk1"/>
                </a:solidFill>
                <a:latin typeface="Abril Fatface"/>
                <a:ea typeface="Abril Fatface"/>
                <a:cs typeface="Abril Fatface"/>
                <a:sym typeface="Abril Fatface"/>
              </a:rPr>
              <a:t>Test Final RMSE: 0.117</a:t>
            </a:r>
            <a:endParaRPr sz="3800">
              <a:solidFill>
                <a:schemeClr val="dk1"/>
              </a:solidFill>
              <a:latin typeface="Abril Fatface"/>
              <a:ea typeface="Abril Fatface"/>
              <a:cs typeface="Abril Fatface"/>
              <a:sym typeface="Abril Fatfac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46" name="Shape 446"/>
        <p:cNvGrpSpPr/>
        <p:nvPr/>
      </p:nvGrpSpPr>
      <p:grpSpPr>
        <a:xfrm>
          <a:off x="0" y="0"/>
          <a:ext cx="0" cy="0"/>
          <a:chOff x="0" y="0"/>
          <a:chExt cx="0" cy="0"/>
        </a:xfrm>
      </p:grpSpPr>
      <p:sp>
        <p:nvSpPr>
          <p:cNvPr id="447" name="Google Shape;447;p65"/>
          <p:cNvSpPr txBox="1"/>
          <p:nvPr>
            <p:ph type="ctrTitle"/>
          </p:nvPr>
        </p:nvSpPr>
        <p:spPr>
          <a:xfrm>
            <a:off x="241075" y="1967675"/>
            <a:ext cx="5403600" cy="606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sz="3500">
                <a:solidFill>
                  <a:schemeClr val="accent2"/>
                </a:solidFill>
              </a:rPr>
              <a:t>Exploration</a:t>
            </a:r>
            <a:endParaRPr sz="3500">
              <a:solidFill>
                <a:schemeClr val="accent2"/>
              </a:solidFill>
            </a:endParaRPr>
          </a:p>
          <a:p>
            <a:pPr indent="0" lvl="0" marL="0" rtl="0" algn="ctr">
              <a:lnSpc>
                <a:spcPct val="100000"/>
              </a:lnSpc>
              <a:spcBef>
                <a:spcPts val="0"/>
              </a:spcBef>
              <a:spcAft>
                <a:spcPts val="0"/>
              </a:spcAft>
              <a:buSzPts val="2400"/>
              <a:buNone/>
            </a:pPr>
            <a:r>
              <a:t/>
            </a:r>
            <a:endParaRPr/>
          </a:p>
        </p:txBody>
      </p:sp>
      <p:sp>
        <p:nvSpPr>
          <p:cNvPr id="448" name="Google Shape;448;p65"/>
          <p:cNvSpPr txBox="1"/>
          <p:nvPr>
            <p:ph idx="2" type="title"/>
          </p:nvPr>
        </p:nvSpPr>
        <p:spPr>
          <a:xfrm>
            <a:off x="2268025" y="1361375"/>
            <a:ext cx="1349700" cy="606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500">
                <a:solidFill>
                  <a:schemeClr val="accent2"/>
                </a:solidFill>
              </a:rPr>
              <a:t>03</a:t>
            </a:r>
            <a:endParaRPr b="1" sz="4500">
              <a:solidFill>
                <a:schemeClr val="accent2"/>
              </a:solidFill>
            </a:endParaRPr>
          </a:p>
        </p:txBody>
      </p:sp>
      <p:sp>
        <p:nvSpPr>
          <p:cNvPr id="449" name="Google Shape;449;p65"/>
          <p:cNvSpPr/>
          <p:nvPr/>
        </p:nvSpPr>
        <p:spPr>
          <a:xfrm>
            <a:off x="4974150" y="1608500"/>
            <a:ext cx="3388500" cy="3388500"/>
          </a:xfrm>
          <a:prstGeom prst="ellipse">
            <a:avLst/>
          </a:prstGeom>
          <a:solidFill>
            <a:srgbClr val="A1C448">
              <a:alpha val="341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0" name="Google Shape;450;p65"/>
          <p:cNvPicPr preferRelativeResize="0"/>
          <p:nvPr/>
        </p:nvPicPr>
        <p:blipFill rotWithShape="1">
          <a:blip r:embed="rId3">
            <a:alphaModFix/>
          </a:blip>
          <a:srcRect b="0" l="0" r="0" t="0"/>
          <a:stretch/>
        </p:blipFill>
        <p:spPr>
          <a:xfrm>
            <a:off x="5634663" y="1252480"/>
            <a:ext cx="2361014" cy="3590968"/>
          </a:xfrm>
          <a:prstGeom prst="rect">
            <a:avLst/>
          </a:prstGeom>
          <a:noFill/>
          <a:ln>
            <a:noFill/>
          </a:ln>
        </p:spPr>
      </p:pic>
      <p:pic>
        <p:nvPicPr>
          <p:cNvPr id="451" name="Google Shape;451;p65"/>
          <p:cNvPicPr preferRelativeResize="0"/>
          <p:nvPr/>
        </p:nvPicPr>
        <p:blipFill rotWithShape="1">
          <a:blip r:embed="rId3">
            <a:alphaModFix/>
          </a:blip>
          <a:srcRect b="0" l="0" r="0" t="0"/>
          <a:stretch/>
        </p:blipFill>
        <p:spPr>
          <a:xfrm rot="1257029">
            <a:off x="6513259" y="1507204"/>
            <a:ext cx="2361015" cy="359096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55" name="Shape 455"/>
        <p:cNvGrpSpPr/>
        <p:nvPr/>
      </p:nvGrpSpPr>
      <p:grpSpPr>
        <a:xfrm>
          <a:off x="0" y="0"/>
          <a:ext cx="0" cy="0"/>
          <a:chOff x="0" y="0"/>
          <a:chExt cx="0" cy="0"/>
        </a:xfrm>
      </p:grpSpPr>
      <p:sp>
        <p:nvSpPr>
          <p:cNvPr id="456" name="Google Shape;456;p66"/>
          <p:cNvSpPr txBox="1"/>
          <p:nvPr>
            <p:ph idx="2" type="ctrTitle"/>
          </p:nvPr>
        </p:nvSpPr>
        <p:spPr>
          <a:xfrm>
            <a:off x="462825" y="333450"/>
            <a:ext cx="5403600" cy="606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sz="3000">
                <a:solidFill>
                  <a:schemeClr val="accent2"/>
                </a:solidFill>
              </a:rPr>
              <a:t>The other method we tried</a:t>
            </a:r>
            <a:endParaRPr sz="3000">
              <a:solidFill>
                <a:schemeClr val="accent2"/>
              </a:solidFill>
            </a:endParaRPr>
          </a:p>
        </p:txBody>
      </p:sp>
      <p:sp>
        <p:nvSpPr>
          <p:cNvPr id="457" name="Google Shape;457;p66"/>
          <p:cNvSpPr/>
          <p:nvPr/>
        </p:nvSpPr>
        <p:spPr>
          <a:xfrm>
            <a:off x="6753775" y="2437625"/>
            <a:ext cx="2606100" cy="2606100"/>
          </a:xfrm>
          <a:prstGeom prst="ellipse">
            <a:avLst/>
          </a:prstGeom>
          <a:solidFill>
            <a:srgbClr val="A1C448">
              <a:alpha val="341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8" name="Google Shape;458;p66"/>
          <p:cNvPicPr preferRelativeResize="0"/>
          <p:nvPr/>
        </p:nvPicPr>
        <p:blipFill rotWithShape="1">
          <a:blip r:embed="rId3">
            <a:alphaModFix/>
          </a:blip>
          <a:srcRect b="0" l="0" r="0" t="0"/>
          <a:stretch/>
        </p:blipFill>
        <p:spPr>
          <a:xfrm>
            <a:off x="7206525" y="309450"/>
            <a:ext cx="2983200" cy="4537275"/>
          </a:xfrm>
          <a:prstGeom prst="rect">
            <a:avLst/>
          </a:prstGeom>
          <a:noFill/>
          <a:ln>
            <a:noFill/>
          </a:ln>
        </p:spPr>
      </p:pic>
      <p:sp>
        <p:nvSpPr>
          <p:cNvPr id="459" name="Google Shape;459;p66"/>
          <p:cNvSpPr txBox="1"/>
          <p:nvPr>
            <p:ph idx="16" type="title"/>
          </p:nvPr>
        </p:nvSpPr>
        <p:spPr>
          <a:xfrm>
            <a:off x="462823" y="1317288"/>
            <a:ext cx="5403600" cy="606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rgbClr val="000000"/>
              </a:buClr>
              <a:buSzPts val="3000"/>
              <a:buFont typeface="Arial"/>
              <a:buNone/>
            </a:pPr>
            <a:r>
              <a:rPr lang="en" sz="2800"/>
              <a:t>Time Series Forecasting</a:t>
            </a:r>
            <a:endParaRPr sz="2800"/>
          </a:p>
        </p:txBody>
      </p:sp>
      <p:sp>
        <p:nvSpPr>
          <p:cNvPr id="460" name="Google Shape;460;p66"/>
          <p:cNvSpPr txBox="1"/>
          <p:nvPr>
            <p:ph idx="18" type="subTitle"/>
          </p:nvPr>
        </p:nvSpPr>
        <p:spPr>
          <a:xfrm>
            <a:off x="670423" y="1920125"/>
            <a:ext cx="4988400" cy="2483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t/>
            </a:r>
            <a:endParaRPr/>
          </a:p>
          <a:p>
            <a:pPr indent="0" lvl="0" marL="0" rtl="0" algn="ctr">
              <a:lnSpc>
                <a:spcPct val="100000"/>
              </a:lnSpc>
              <a:spcBef>
                <a:spcPts val="0"/>
              </a:spcBef>
              <a:spcAft>
                <a:spcPts val="0"/>
              </a:spcAft>
              <a:buClr>
                <a:schemeClr val="dk1"/>
              </a:buClr>
              <a:buSzPts val="1100"/>
              <a:buFont typeface="Arial"/>
              <a:buNone/>
            </a:pPr>
            <a:r>
              <a:t/>
            </a:r>
            <a:endParaRPr sz="1800"/>
          </a:p>
          <a:p>
            <a:pPr indent="0" lvl="0" marL="0" marR="0" rtl="0" algn="l">
              <a:lnSpc>
                <a:spcPct val="100000"/>
              </a:lnSpc>
              <a:spcBef>
                <a:spcPts val="0"/>
              </a:spcBef>
              <a:spcAft>
                <a:spcPts val="0"/>
              </a:spcAft>
              <a:buClr>
                <a:schemeClr val="dk1"/>
              </a:buClr>
              <a:buSzPts val="1100"/>
              <a:buFont typeface="Arial"/>
              <a:buNone/>
            </a:pPr>
            <a:r>
              <a:rPr lang="en" sz="1800"/>
              <a:t>-Time Series Forecasting is an application of Supervised Training.</a:t>
            </a:r>
            <a:endParaRPr sz="1800"/>
          </a:p>
          <a:p>
            <a:pPr indent="0" lvl="0" marL="0" marR="0" rtl="0" algn="l">
              <a:lnSpc>
                <a:spcPct val="100000"/>
              </a:lnSpc>
              <a:spcBef>
                <a:spcPts val="0"/>
              </a:spcBef>
              <a:spcAft>
                <a:spcPts val="0"/>
              </a:spcAft>
              <a:buClr>
                <a:schemeClr val="dk1"/>
              </a:buClr>
              <a:buSzPts val="1100"/>
              <a:buFont typeface="Arial"/>
              <a:buNone/>
            </a:pPr>
            <a:r>
              <a:t/>
            </a:r>
            <a:endParaRPr sz="1800"/>
          </a:p>
          <a:p>
            <a:pPr indent="0" lvl="0" marL="0" marR="0" rtl="0" algn="l">
              <a:lnSpc>
                <a:spcPct val="100000"/>
              </a:lnSpc>
              <a:spcBef>
                <a:spcPts val="0"/>
              </a:spcBef>
              <a:spcAft>
                <a:spcPts val="0"/>
              </a:spcAft>
              <a:buClr>
                <a:schemeClr val="dk1"/>
              </a:buClr>
              <a:buSzPts val="1100"/>
              <a:buFont typeface="Arial"/>
              <a:buNone/>
            </a:pPr>
            <a:r>
              <a:rPr lang="en" sz="1800"/>
              <a:t>-We build a model to predict value from date, with past data as training data.</a:t>
            </a:r>
            <a:endParaRPr sz="1800"/>
          </a:p>
          <a:p>
            <a:pPr indent="0" lvl="0" marL="0" marR="0" rtl="0" algn="l">
              <a:lnSpc>
                <a:spcPct val="100000"/>
              </a:lnSpc>
              <a:spcBef>
                <a:spcPts val="0"/>
              </a:spcBef>
              <a:spcAft>
                <a:spcPts val="0"/>
              </a:spcAft>
              <a:buClr>
                <a:schemeClr val="dk1"/>
              </a:buClr>
              <a:buSzPts val="1100"/>
              <a:buFont typeface="Arial"/>
              <a:buNone/>
            </a:pPr>
            <a:r>
              <a:t/>
            </a:r>
            <a:endParaRPr sz="1800"/>
          </a:p>
          <a:p>
            <a:pPr indent="0" lvl="0" marL="0" marR="0" rtl="0" algn="l">
              <a:lnSpc>
                <a:spcPct val="100000"/>
              </a:lnSpc>
              <a:spcBef>
                <a:spcPts val="0"/>
              </a:spcBef>
              <a:spcAft>
                <a:spcPts val="0"/>
              </a:spcAft>
              <a:buClr>
                <a:schemeClr val="dk1"/>
              </a:buClr>
              <a:buSzPts val="1100"/>
              <a:buFont typeface="Arial"/>
              <a:buNone/>
            </a:pPr>
            <a:r>
              <a:rPr lang="en" sz="1800"/>
              <a:t>-By feeding the model with future dates, it will produce forecasted values for the future dates.</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64" name="Shape 464"/>
        <p:cNvGrpSpPr/>
        <p:nvPr/>
      </p:nvGrpSpPr>
      <p:grpSpPr>
        <a:xfrm>
          <a:off x="0" y="0"/>
          <a:ext cx="0" cy="0"/>
          <a:chOff x="0" y="0"/>
          <a:chExt cx="0" cy="0"/>
        </a:xfrm>
      </p:grpSpPr>
      <p:sp>
        <p:nvSpPr>
          <p:cNvPr id="465" name="Google Shape;465;p67"/>
          <p:cNvSpPr txBox="1"/>
          <p:nvPr>
            <p:ph type="ctrTitle"/>
          </p:nvPr>
        </p:nvSpPr>
        <p:spPr>
          <a:xfrm>
            <a:off x="720725" y="133450"/>
            <a:ext cx="5403600" cy="1012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2400"/>
              <a:buFont typeface="Arial"/>
              <a:buNone/>
            </a:pPr>
            <a:r>
              <a:rPr lang="en" sz="3000">
                <a:solidFill>
                  <a:schemeClr val="accent2"/>
                </a:solidFill>
              </a:rPr>
              <a:t>Our Trial and Error</a:t>
            </a:r>
            <a:endParaRPr sz="3000">
              <a:solidFill>
                <a:schemeClr val="accent2"/>
              </a:solidFill>
            </a:endParaRPr>
          </a:p>
          <a:p>
            <a:pPr indent="0" lvl="0" marL="0" rtl="0" algn="l">
              <a:spcBef>
                <a:spcPts val="0"/>
              </a:spcBef>
              <a:spcAft>
                <a:spcPts val="0"/>
              </a:spcAft>
              <a:buClr>
                <a:schemeClr val="dk1"/>
              </a:buClr>
              <a:buSzPts val="2400"/>
              <a:buFont typeface="Arial"/>
              <a:buNone/>
            </a:pPr>
            <a:r>
              <a:rPr lang="en" sz="3000">
                <a:solidFill>
                  <a:schemeClr val="accent2"/>
                </a:solidFill>
              </a:rPr>
              <a:t>with Time Series Analysis</a:t>
            </a:r>
            <a:endParaRPr sz="3000">
              <a:solidFill>
                <a:schemeClr val="accent2"/>
              </a:solidFill>
            </a:endParaRPr>
          </a:p>
        </p:txBody>
      </p:sp>
      <p:sp>
        <p:nvSpPr>
          <p:cNvPr id="466" name="Google Shape;466;p67"/>
          <p:cNvSpPr txBox="1"/>
          <p:nvPr>
            <p:ph idx="2" type="ctrTitle"/>
          </p:nvPr>
        </p:nvSpPr>
        <p:spPr>
          <a:xfrm>
            <a:off x="4931666" y="3383675"/>
            <a:ext cx="2109300" cy="606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Facebook</a:t>
            </a:r>
            <a:endParaRPr/>
          </a:p>
        </p:txBody>
      </p:sp>
      <p:sp>
        <p:nvSpPr>
          <p:cNvPr id="467" name="Google Shape;467;p67"/>
          <p:cNvSpPr txBox="1"/>
          <p:nvPr>
            <p:ph idx="1" type="subTitle"/>
          </p:nvPr>
        </p:nvSpPr>
        <p:spPr>
          <a:xfrm>
            <a:off x="4908413" y="3667600"/>
            <a:ext cx="21561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1200"/>
              <a:t>Open source Time Series Forecasting Algorithm  from Facebook.</a:t>
            </a:r>
            <a:endParaRPr sz="1200"/>
          </a:p>
          <a:p>
            <a:pPr indent="0" lvl="0" marL="0" rtl="0" algn="ctr">
              <a:lnSpc>
                <a:spcPct val="100000"/>
              </a:lnSpc>
              <a:spcBef>
                <a:spcPts val="0"/>
              </a:spcBef>
              <a:spcAft>
                <a:spcPts val="0"/>
              </a:spcAft>
              <a:buClr>
                <a:schemeClr val="dk1"/>
              </a:buClr>
              <a:buSzPts val="1100"/>
              <a:buFont typeface="Arial"/>
              <a:buNone/>
            </a:pPr>
            <a:r>
              <a:t/>
            </a:r>
            <a:endParaRPr/>
          </a:p>
        </p:txBody>
      </p:sp>
      <p:sp>
        <p:nvSpPr>
          <p:cNvPr id="468" name="Google Shape;468;p67"/>
          <p:cNvSpPr txBox="1"/>
          <p:nvPr>
            <p:ph idx="3" type="ctrTitle"/>
          </p:nvPr>
        </p:nvSpPr>
        <p:spPr>
          <a:xfrm>
            <a:off x="2102896" y="3383675"/>
            <a:ext cx="2109300" cy="606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Traditional</a:t>
            </a:r>
            <a:endParaRPr/>
          </a:p>
        </p:txBody>
      </p:sp>
      <p:sp>
        <p:nvSpPr>
          <p:cNvPr id="469" name="Google Shape;469;p67"/>
          <p:cNvSpPr txBox="1"/>
          <p:nvPr>
            <p:ph idx="4" type="subTitle"/>
          </p:nvPr>
        </p:nvSpPr>
        <p:spPr>
          <a:xfrm>
            <a:off x="2079351" y="3667600"/>
            <a:ext cx="23280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00"/>
              <a:buNone/>
            </a:pPr>
            <a:r>
              <a:rPr lang="en" sz="1200"/>
              <a:t>Builds a model that predicts a day’s value from past N days.</a:t>
            </a:r>
            <a:endParaRPr sz="1200"/>
          </a:p>
          <a:p>
            <a:pPr indent="0" lvl="0" marL="0" rtl="0" algn="ctr">
              <a:lnSpc>
                <a:spcPct val="100000"/>
              </a:lnSpc>
              <a:spcBef>
                <a:spcPts val="0"/>
              </a:spcBef>
              <a:spcAft>
                <a:spcPts val="0"/>
              </a:spcAft>
              <a:buSzPts val="1000"/>
              <a:buNone/>
            </a:pPr>
            <a:r>
              <a:rPr lang="en" sz="1200"/>
              <a:t>(Professor PK’s VMWare case</a:t>
            </a:r>
            <a:r>
              <a:rPr lang="en"/>
              <a:t>)</a:t>
            </a:r>
            <a:endParaRPr/>
          </a:p>
        </p:txBody>
      </p:sp>
      <p:grpSp>
        <p:nvGrpSpPr>
          <p:cNvPr id="470" name="Google Shape;470;p67"/>
          <p:cNvGrpSpPr/>
          <p:nvPr/>
        </p:nvGrpSpPr>
        <p:grpSpPr>
          <a:xfrm>
            <a:off x="1811150" y="1779637"/>
            <a:ext cx="2692800" cy="1336800"/>
            <a:chOff x="1811150" y="1779637"/>
            <a:chExt cx="2692800" cy="1336800"/>
          </a:xfrm>
        </p:grpSpPr>
        <p:sp>
          <p:nvSpPr>
            <p:cNvPr id="471" name="Google Shape;471;p67"/>
            <p:cNvSpPr/>
            <p:nvPr/>
          </p:nvSpPr>
          <p:spPr>
            <a:xfrm>
              <a:off x="2487794" y="1779637"/>
              <a:ext cx="1339500" cy="1336800"/>
            </a:xfrm>
            <a:prstGeom prst="ellipse">
              <a:avLst/>
            </a:prstGeom>
            <a:solidFill>
              <a:srgbClr val="A1C448">
                <a:alpha val="341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67"/>
            <p:cNvSpPr txBox="1"/>
            <p:nvPr/>
          </p:nvSpPr>
          <p:spPr>
            <a:xfrm>
              <a:off x="1811150" y="2158325"/>
              <a:ext cx="2692800" cy="6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latin typeface="Oxygen"/>
                  <a:ea typeface="Oxygen"/>
                  <a:cs typeface="Oxygen"/>
                  <a:sym typeface="Oxygen"/>
                </a:rPr>
                <a:t>Time Series Forecasting</a:t>
              </a:r>
              <a:endParaRPr b="1" sz="1700">
                <a:latin typeface="Oxygen"/>
                <a:ea typeface="Oxygen"/>
                <a:cs typeface="Oxygen"/>
                <a:sym typeface="Oxygen"/>
              </a:endParaRPr>
            </a:p>
            <a:p>
              <a:pPr indent="0" lvl="0" marL="0" rtl="0" algn="ctr">
                <a:spcBef>
                  <a:spcPts val="0"/>
                </a:spcBef>
                <a:spcAft>
                  <a:spcPts val="0"/>
                </a:spcAft>
                <a:buClr>
                  <a:schemeClr val="dk1"/>
                </a:buClr>
                <a:buSzPts val="1100"/>
                <a:buFont typeface="Arial"/>
                <a:buNone/>
              </a:pPr>
              <a:r>
                <a:rPr b="1" lang="en" sz="1700">
                  <a:solidFill>
                    <a:schemeClr val="dk1"/>
                  </a:solidFill>
                  <a:latin typeface="Oxygen"/>
                  <a:ea typeface="Oxygen"/>
                  <a:cs typeface="Oxygen"/>
                  <a:sym typeface="Oxygen"/>
                </a:rPr>
                <a:t>Traditional Approach</a:t>
              </a:r>
              <a:r>
                <a:rPr b="1" lang="en" sz="1700">
                  <a:solidFill>
                    <a:schemeClr val="dk1"/>
                  </a:solidFill>
                </a:rPr>
                <a:t> </a:t>
              </a:r>
              <a:endParaRPr b="1" sz="1700"/>
            </a:p>
          </p:txBody>
        </p:sp>
      </p:grpSp>
      <p:grpSp>
        <p:nvGrpSpPr>
          <p:cNvPr id="473" name="Google Shape;473;p67"/>
          <p:cNvGrpSpPr/>
          <p:nvPr/>
        </p:nvGrpSpPr>
        <p:grpSpPr>
          <a:xfrm>
            <a:off x="5316575" y="1779637"/>
            <a:ext cx="1339500" cy="1336800"/>
            <a:chOff x="5316575" y="1779637"/>
            <a:chExt cx="1339500" cy="1336800"/>
          </a:xfrm>
        </p:grpSpPr>
        <p:sp>
          <p:nvSpPr>
            <p:cNvPr id="474" name="Google Shape;474;p67"/>
            <p:cNvSpPr/>
            <p:nvPr/>
          </p:nvSpPr>
          <p:spPr>
            <a:xfrm>
              <a:off x="5316575" y="1779637"/>
              <a:ext cx="1339500" cy="1336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67"/>
            <p:cNvSpPr txBox="1"/>
            <p:nvPr/>
          </p:nvSpPr>
          <p:spPr>
            <a:xfrm>
              <a:off x="5382800" y="2229875"/>
              <a:ext cx="1214400" cy="39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Oxygen"/>
                  <a:ea typeface="Oxygen"/>
                  <a:cs typeface="Oxygen"/>
                  <a:sym typeface="Oxygen"/>
                </a:rPr>
                <a:t>Prophet</a:t>
              </a:r>
              <a:endParaRPr b="1" sz="2000">
                <a:latin typeface="Oxygen"/>
                <a:ea typeface="Oxygen"/>
                <a:cs typeface="Oxygen"/>
                <a:sym typeface="Oxygen"/>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79" name="Shape 479"/>
        <p:cNvGrpSpPr/>
        <p:nvPr/>
      </p:nvGrpSpPr>
      <p:grpSpPr>
        <a:xfrm>
          <a:off x="0" y="0"/>
          <a:ext cx="0" cy="0"/>
          <a:chOff x="0" y="0"/>
          <a:chExt cx="0" cy="0"/>
        </a:xfrm>
      </p:grpSpPr>
      <p:sp>
        <p:nvSpPr>
          <p:cNvPr id="480" name="Google Shape;480;p68"/>
          <p:cNvSpPr txBox="1"/>
          <p:nvPr>
            <p:ph type="ctrTitle"/>
          </p:nvPr>
        </p:nvSpPr>
        <p:spPr>
          <a:xfrm>
            <a:off x="720725" y="133450"/>
            <a:ext cx="6836100" cy="1012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2400"/>
              <a:buFont typeface="Arial"/>
              <a:buNone/>
            </a:pPr>
            <a:r>
              <a:rPr lang="en" sz="3000">
                <a:solidFill>
                  <a:schemeClr val="accent2"/>
                </a:solidFill>
              </a:rPr>
              <a:t>Our Trial and Error</a:t>
            </a:r>
            <a:endParaRPr sz="3000">
              <a:solidFill>
                <a:schemeClr val="accent2"/>
              </a:solidFill>
            </a:endParaRPr>
          </a:p>
          <a:p>
            <a:pPr indent="0" lvl="0" marL="0" rtl="0" algn="l">
              <a:spcBef>
                <a:spcPts val="0"/>
              </a:spcBef>
              <a:spcAft>
                <a:spcPts val="0"/>
              </a:spcAft>
              <a:buSzPts val="2400"/>
              <a:buNone/>
            </a:pPr>
            <a:r>
              <a:rPr lang="en" sz="3000">
                <a:solidFill>
                  <a:schemeClr val="accent2"/>
                </a:solidFill>
              </a:rPr>
              <a:t>with Time Series Analysis</a:t>
            </a:r>
            <a:endParaRPr sz="3000">
              <a:solidFill>
                <a:schemeClr val="accent2"/>
              </a:solidFill>
            </a:endParaRPr>
          </a:p>
        </p:txBody>
      </p:sp>
      <p:sp>
        <p:nvSpPr>
          <p:cNvPr id="481" name="Google Shape;481;p68"/>
          <p:cNvSpPr txBox="1"/>
          <p:nvPr>
            <p:ph idx="1" type="subTitle"/>
          </p:nvPr>
        </p:nvSpPr>
        <p:spPr>
          <a:xfrm>
            <a:off x="2546700" y="2704375"/>
            <a:ext cx="4413600" cy="189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800"/>
              <a:t>Step 1 : </a:t>
            </a:r>
            <a:r>
              <a:rPr lang="en" sz="1800"/>
              <a:t>Initialize a Prophet object</a:t>
            </a:r>
            <a:endParaRPr sz="1800"/>
          </a:p>
          <a:p>
            <a:pPr indent="0" lvl="0" marL="0" rtl="0" algn="l">
              <a:lnSpc>
                <a:spcPct val="100000"/>
              </a:lnSpc>
              <a:spcBef>
                <a:spcPts val="0"/>
              </a:spcBef>
              <a:spcAft>
                <a:spcPts val="0"/>
              </a:spcAft>
              <a:buClr>
                <a:schemeClr val="dk1"/>
              </a:buClr>
              <a:buSzPts val="1100"/>
              <a:buFont typeface="Arial"/>
              <a:buNone/>
            </a:pPr>
            <a:r>
              <a:t/>
            </a:r>
            <a:endParaRPr sz="1800"/>
          </a:p>
          <a:p>
            <a:pPr indent="0" lvl="0" marL="0" rtl="0" algn="l">
              <a:lnSpc>
                <a:spcPct val="100000"/>
              </a:lnSpc>
              <a:spcBef>
                <a:spcPts val="0"/>
              </a:spcBef>
              <a:spcAft>
                <a:spcPts val="0"/>
              </a:spcAft>
              <a:buClr>
                <a:schemeClr val="dk1"/>
              </a:buClr>
              <a:buSzPts val="1100"/>
              <a:buFont typeface="Arial"/>
              <a:buNone/>
            </a:pPr>
            <a:r>
              <a:rPr lang="en" sz="1800"/>
              <a:t>Step 2: Call the fit method, estimate unknowns in the model</a:t>
            </a:r>
            <a:endParaRPr sz="1800"/>
          </a:p>
          <a:p>
            <a:pPr indent="0" lvl="0" marL="0" rtl="0" algn="l">
              <a:lnSpc>
                <a:spcPct val="115000"/>
              </a:lnSpc>
              <a:spcBef>
                <a:spcPts val="0"/>
              </a:spcBef>
              <a:spcAft>
                <a:spcPts val="0"/>
              </a:spcAft>
              <a:buClr>
                <a:schemeClr val="dk1"/>
              </a:buClr>
              <a:buSzPts val="1100"/>
              <a:buFont typeface="Arial"/>
              <a:buNone/>
            </a:pPr>
            <a:r>
              <a:t/>
            </a:r>
            <a:endParaRPr sz="1800"/>
          </a:p>
          <a:p>
            <a:pPr indent="0" lvl="0" marL="0" rtl="0" algn="l">
              <a:lnSpc>
                <a:spcPct val="115000"/>
              </a:lnSpc>
              <a:spcBef>
                <a:spcPts val="0"/>
              </a:spcBef>
              <a:spcAft>
                <a:spcPts val="0"/>
              </a:spcAft>
              <a:buClr>
                <a:schemeClr val="dk1"/>
              </a:buClr>
              <a:buSzPts val="1100"/>
              <a:buFont typeface="Arial"/>
              <a:buNone/>
            </a:pPr>
            <a:r>
              <a:rPr lang="en" sz="1800"/>
              <a:t>Step 3: Extract and Interpret results</a:t>
            </a:r>
            <a:endParaRPr sz="1800"/>
          </a:p>
          <a:p>
            <a:pPr indent="0" lvl="0" marL="0" rtl="0" algn="ctr">
              <a:lnSpc>
                <a:spcPct val="100000"/>
              </a:lnSpc>
              <a:spcBef>
                <a:spcPts val="0"/>
              </a:spcBef>
              <a:spcAft>
                <a:spcPts val="0"/>
              </a:spcAft>
              <a:buClr>
                <a:schemeClr val="dk1"/>
              </a:buClr>
              <a:buSzPts val="1100"/>
              <a:buFont typeface="Arial"/>
              <a:buNone/>
            </a:pPr>
            <a:r>
              <a:t/>
            </a:r>
            <a:endParaRPr/>
          </a:p>
          <a:p>
            <a:pPr indent="0" lvl="0" marL="0" rtl="0" algn="ctr">
              <a:lnSpc>
                <a:spcPct val="100000"/>
              </a:lnSpc>
              <a:spcBef>
                <a:spcPts val="0"/>
              </a:spcBef>
              <a:spcAft>
                <a:spcPts val="0"/>
              </a:spcAft>
              <a:buSzPts val="1100"/>
              <a:buNone/>
            </a:pPr>
            <a:r>
              <a:t/>
            </a:r>
            <a:endParaRPr/>
          </a:p>
        </p:txBody>
      </p:sp>
      <p:sp>
        <p:nvSpPr>
          <p:cNvPr id="482" name="Google Shape;482;p68"/>
          <p:cNvSpPr txBox="1"/>
          <p:nvPr/>
        </p:nvSpPr>
        <p:spPr>
          <a:xfrm>
            <a:off x="2729250" y="1514200"/>
            <a:ext cx="3591300" cy="45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Quicksand"/>
                <a:ea typeface="Quicksand"/>
                <a:cs typeface="Quicksand"/>
                <a:sym typeface="Quicksand"/>
              </a:rPr>
              <a:t>Time series package </a:t>
            </a:r>
            <a:r>
              <a:rPr b="1" lang="en" sz="1800">
                <a:solidFill>
                  <a:schemeClr val="dk1"/>
                </a:solidFill>
                <a:latin typeface="Quicksand"/>
                <a:ea typeface="Quicksand"/>
                <a:cs typeface="Quicksand"/>
                <a:sym typeface="Quicksand"/>
              </a:rPr>
              <a:t>prophet</a:t>
            </a:r>
            <a:endParaRPr sz="1800">
              <a:solidFill>
                <a:schemeClr val="dk1"/>
              </a:solidFill>
              <a:latin typeface="Quicksand"/>
              <a:ea typeface="Quicksand"/>
              <a:cs typeface="Quicksand"/>
              <a:sym typeface="Quicksand"/>
            </a:endParaRPr>
          </a:p>
          <a:p>
            <a:pPr indent="0" lvl="0" marL="0" marR="0" rtl="0" algn="ctr">
              <a:lnSpc>
                <a:spcPct val="100000"/>
              </a:lnSpc>
              <a:spcBef>
                <a:spcPts val="1600"/>
              </a:spcBef>
              <a:spcAft>
                <a:spcPts val="0"/>
              </a:spcAft>
              <a:buClr>
                <a:srgbClr val="000000"/>
              </a:buClr>
              <a:buSzPts val="1800"/>
              <a:buFont typeface="Arial"/>
              <a:buNone/>
            </a:pPr>
            <a:r>
              <a:t/>
            </a:r>
            <a:endParaRPr sz="1800">
              <a:solidFill>
                <a:schemeClr val="dk1"/>
              </a:solidFill>
              <a:latin typeface="Quicksand"/>
              <a:ea typeface="Quicksand"/>
              <a:cs typeface="Quicksand"/>
              <a:sym typeface="Quicksand"/>
            </a:endParaRPr>
          </a:p>
        </p:txBody>
      </p:sp>
      <p:sp>
        <p:nvSpPr>
          <p:cNvPr id="483" name="Google Shape;483;p68"/>
          <p:cNvSpPr/>
          <p:nvPr/>
        </p:nvSpPr>
        <p:spPr>
          <a:xfrm>
            <a:off x="-982050" y="2385875"/>
            <a:ext cx="2606100" cy="2606100"/>
          </a:xfrm>
          <a:prstGeom prst="ellipse">
            <a:avLst/>
          </a:prstGeom>
          <a:solidFill>
            <a:srgbClr val="A1C448">
              <a:alpha val="341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68"/>
          <p:cNvSpPr txBox="1"/>
          <p:nvPr/>
        </p:nvSpPr>
        <p:spPr>
          <a:xfrm>
            <a:off x="3089550" y="1995175"/>
            <a:ext cx="2870700" cy="45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1300">
                <a:solidFill>
                  <a:srgbClr val="E06666"/>
                </a:solidFill>
                <a:latin typeface="Quicksand Light"/>
                <a:ea typeface="Quicksand Light"/>
                <a:cs typeface="Quicksand Light"/>
                <a:sym typeface="Quicksand Light"/>
              </a:rPr>
              <a:t>Prophet is open source software released by Facebook's Core Data Science team.</a:t>
            </a:r>
            <a:endParaRPr sz="1300">
              <a:solidFill>
                <a:srgbClr val="E06666"/>
              </a:solidFill>
              <a:latin typeface="Quicksand Light"/>
              <a:ea typeface="Quicksand Light"/>
              <a:cs typeface="Quicksand Light"/>
              <a:sym typeface="Quicksand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88" name="Shape 488"/>
        <p:cNvGrpSpPr/>
        <p:nvPr/>
      </p:nvGrpSpPr>
      <p:grpSpPr>
        <a:xfrm>
          <a:off x="0" y="0"/>
          <a:ext cx="0" cy="0"/>
          <a:chOff x="0" y="0"/>
          <a:chExt cx="0" cy="0"/>
        </a:xfrm>
      </p:grpSpPr>
      <p:sp>
        <p:nvSpPr>
          <p:cNvPr id="489" name="Google Shape;489;p69"/>
          <p:cNvSpPr txBox="1"/>
          <p:nvPr>
            <p:ph type="ctrTitle"/>
          </p:nvPr>
        </p:nvSpPr>
        <p:spPr>
          <a:xfrm>
            <a:off x="720725" y="539750"/>
            <a:ext cx="6836100" cy="606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2400"/>
              <a:buFont typeface="Arial"/>
              <a:buNone/>
            </a:pPr>
            <a:r>
              <a:rPr lang="en" sz="3000">
                <a:solidFill>
                  <a:schemeClr val="accent2"/>
                </a:solidFill>
              </a:rPr>
              <a:t>Our Trial and Error</a:t>
            </a:r>
            <a:endParaRPr sz="3000">
              <a:solidFill>
                <a:schemeClr val="accent2"/>
              </a:solidFill>
            </a:endParaRPr>
          </a:p>
          <a:p>
            <a:pPr indent="0" lvl="0" marL="0" rtl="0" algn="l">
              <a:spcBef>
                <a:spcPts val="0"/>
              </a:spcBef>
              <a:spcAft>
                <a:spcPts val="0"/>
              </a:spcAft>
              <a:buSzPts val="2400"/>
              <a:buNone/>
            </a:pPr>
            <a:r>
              <a:rPr lang="en" sz="3000">
                <a:solidFill>
                  <a:schemeClr val="accent2"/>
                </a:solidFill>
              </a:rPr>
              <a:t>with Time Series Analysis</a:t>
            </a:r>
            <a:endParaRPr sz="3000">
              <a:solidFill>
                <a:schemeClr val="accent2"/>
              </a:solidFill>
            </a:endParaRPr>
          </a:p>
        </p:txBody>
      </p:sp>
      <p:sp>
        <p:nvSpPr>
          <p:cNvPr id="490" name="Google Shape;490;p69"/>
          <p:cNvSpPr txBox="1"/>
          <p:nvPr/>
        </p:nvSpPr>
        <p:spPr>
          <a:xfrm>
            <a:off x="2501925" y="1761850"/>
            <a:ext cx="4334700" cy="45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200">
                <a:solidFill>
                  <a:schemeClr val="dk1"/>
                </a:solidFill>
                <a:latin typeface="Oxygen"/>
                <a:ea typeface="Oxygen"/>
                <a:cs typeface="Oxygen"/>
                <a:sym typeface="Oxygen"/>
              </a:rPr>
              <a:t>Visualization tool- </a:t>
            </a:r>
            <a:r>
              <a:rPr b="1" lang="en" sz="2200">
                <a:solidFill>
                  <a:schemeClr val="dk1"/>
                </a:solidFill>
                <a:latin typeface="Oxygen"/>
                <a:ea typeface="Oxygen"/>
                <a:cs typeface="Oxygen"/>
                <a:sym typeface="Oxygen"/>
              </a:rPr>
              <a:t>prophet</a:t>
            </a:r>
            <a:endParaRPr sz="2200">
              <a:solidFill>
                <a:schemeClr val="dk1"/>
              </a:solidFill>
              <a:latin typeface="Oxygen"/>
              <a:ea typeface="Oxygen"/>
              <a:cs typeface="Oxygen"/>
              <a:sym typeface="Oxygen"/>
            </a:endParaRPr>
          </a:p>
          <a:p>
            <a:pPr indent="0" lvl="0" marL="0" marR="0" rtl="0" algn="ctr">
              <a:lnSpc>
                <a:spcPct val="100000"/>
              </a:lnSpc>
              <a:spcBef>
                <a:spcPts val="1600"/>
              </a:spcBef>
              <a:spcAft>
                <a:spcPts val="0"/>
              </a:spcAft>
              <a:buClr>
                <a:srgbClr val="000000"/>
              </a:buClr>
              <a:buSzPts val="1800"/>
              <a:buFont typeface="Arial"/>
              <a:buNone/>
            </a:pPr>
            <a:r>
              <a:t/>
            </a:r>
            <a:endParaRPr sz="1800">
              <a:solidFill>
                <a:schemeClr val="dk1"/>
              </a:solidFill>
              <a:latin typeface="Quicksand"/>
              <a:ea typeface="Quicksand"/>
              <a:cs typeface="Quicksand"/>
              <a:sym typeface="Quicksand"/>
            </a:endParaRPr>
          </a:p>
        </p:txBody>
      </p:sp>
      <p:sp>
        <p:nvSpPr>
          <p:cNvPr id="491" name="Google Shape;491;p69"/>
          <p:cNvSpPr/>
          <p:nvPr/>
        </p:nvSpPr>
        <p:spPr>
          <a:xfrm>
            <a:off x="7399950" y="2042800"/>
            <a:ext cx="2606100" cy="2606100"/>
          </a:xfrm>
          <a:prstGeom prst="ellipse">
            <a:avLst/>
          </a:prstGeom>
          <a:solidFill>
            <a:srgbClr val="A1C448">
              <a:alpha val="341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2" name="Google Shape;492;p69"/>
          <p:cNvPicPr preferRelativeResize="0"/>
          <p:nvPr/>
        </p:nvPicPr>
        <p:blipFill rotWithShape="1">
          <a:blip r:embed="rId3">
            <a:alphaModFix/>
          </a:blip>
          <a:srcRect b="3212" l="5681" r="7580" t="6289"/>
          <a:stretch/>
        </p:blipFill>
        <p:spPr>
          <a:xfrm>
            <a:off x="3291500" y="2350300"/>
            <a:ext cx="1707350" cy="1957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01" name="Shape 301"/>
        <p:cNvGrpSpPr/>
        <p:nvPr/>
      </p:nvGrpSpPr>
      <p:grpSpPr>
        <a:xfrm>
          <a:off x="0" y="0"/>
          <a:ext cx="0" cy="0"/>
          <a:chOff x="0" y="0"/>
          <a:chExt cx="0" cy="0"/>
        </a:xfrm>
      </p:grpSpPr>
      <p:sp>
        <p:nvSpPr>
          <p:cNvPr id="302" name="Google Shape;302;p52"/>
          <p:cNvSpPr txBox="1"/>
          <p:nvPr>
            <p:ph type="ctrTitle"/>
          </p:nvPr>
        </p:nvSpPr>
        <p:spPr>
          <a:xfrm>
            <a:off x="241075" y="2204150"/>
            <a:ext cx="5403600" cy="25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sz="3500">
                <a:solidFill>
                  <a:schemeClr val="accent2"/>
                </a:solidFill>
              </a:rPr>
              <a:t>Introduction</a:t>
            </a:r>
            <a:endParaRPr sz="3500">
              <a:solidFill>
                <a:schemeClr val="accent2"/>
              </a:solidFill>
            </a:endParaRPr>
          </a:p>
          <a:p>
            <a:pPr indent="0" lvl="0" marL="0" rtl="0" algn="ctr">
              <a:lnSpc>
                <a:spcPct val="100000"/>
              </a:lnSpc>
              <a:spcBef>
                <a:spcPts val="0"/>
              </a:spcBef>
              <a:spcAft>
                <a:spcPts val="0"/>
              </a:spcAft>
              <a:buSzPts val="2400"/>
              <a:buNone/>
            </a:pPr>
            <a:r>
              <a:t/>
            </a:r>
            <a:endParaRPr/>
          </a:p>
        </p:txBody>
      </p:sp>
      <p:sp>
        <p:nvSpPr>
          <p:cNvPr id="303" name="Google Shape;303;p52"/>
          <p:cNvSpPr txBox="1"/>
          <p:nvPr>
            <p:ph idx="2" type="title"/>
          </p:nvPr>
        </p:nvSpPr>
        <p:spPr>
          <a:xfrm>
            <a:off x="2268025" y="1361375"/>
            <a:ext cx="1349700" cy="606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500">
                <a:solidFill>
                  <a:schemeClr val="accent2"/>
                </a:solidFill>
              </a:rPr>
              <a:t>01</a:t>
            </a:r>
            <a:endParaRPr b="1" sz="4500">
              <a:solidFill>
                <a:schemeClr val="accent2"/>
              </a:solidFill>
            </a:endParaRPr>
          </a:p>
        </p:txBody>
      </p:sp>
      <p:sp>
        <p:nvSpPr>
          <p:cNvPr id="304" name="Google Shape;304;p52"/>
          <p:cNvSpPr/>
          <p:nvPr/>
        </p:nvSpPr>
        <p:spPr>
          <a:xfrm>
            <a:off x="4974150" y="1608500"/>
            <a:ext cx="3388500" cy="3388500"/>
          </a:xfrm>
          <a:prstGeom prst="ellipse">
            <a:avLst/>
          </a:prstGeom>
          <a:solidFill>
            <a:srgbClr val="A1C448">
              <a:alpha val="341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5" name="Google Shape;305;p52"/>
          <p:cNvPicPr preferRelativeResize="0"/>
          <p:nvPr/>
        </p:nvPicPr>
        <p:blipFill rotWithShape="1">
          <a:blip r:embed="rId3">
            <a:alphaModFix/>
          </a:blip>
          <a:srcRect b="0" l="0" r="0" t="0"/>
          <a:stretch/>
        </p:blipFill>
        <p:spPr>
          <a:xfrm>
            <a:off x="5634663" y="1252480"/>
            <a:ext cx="2361014" cy="3590968"/>
          </a:xfrm>
          <a:prstGeom prst="rect">
            <a:avLst/>
          </a:prstGeom>
          <a:noFill/>
          <a:ln>
            <a:noFill/>
          </a:ln>
        </p:spPr>
      </p:pic>
      <p:pic>
        <p:nvPicPr>
          <p:cNvPr id="306" name="Google Shape;306;p52"/>
          <p:cNvPicPr preferRelativeResize="0"/>
          <p:nvPr/>
        </p:nvPicPr>
        <p:blipFill rotWithShape="1">
          <a:blip r:embed="rId3">
            <a:alphaModFix/>
          </a:blip>
          <a:srcRect b="0" l="0" r="0" t="0"/>
          <a:stretch/>
        </p:blipFill>
        <p:spPr>
          <a:xfrm rot="1257029">
            <a:off x="6513259" y="1507204"/>
            <a:ext cx="2361015" cy="359096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96" name="Shape 496"/>
        <p:cNvGrpSpPr/>
        <p:nvPr/>
      </p:nvGrpSpPr>
      <p:grpSpPr>
        <a:xfrm>
          <a:off x="0" y="0"/>
          <a:ext cx="0" cy="0"/>
          <a:chOff x="0" y="0"/>
          <a:chExt cx="0" cy="0"/>
        </a:xfrm>
      </p:grpSpPr>
      <p:sp>
        <p:nvSpPr>
          <p:cNvPr id="497" name="Google Shape;497;p70"/>
          <p:cNvSpPr txBox="1"/>
          <p:nvPr>
            <p:ph type="ctrTitle"/>
          </p:nvPr>
        </p:nvSpPr>
        <p:spPr>
          <a:xfrm>
            <a:off x="593775" y="333450"/>
            <a:ext cx="5403600" cy="606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sz="3000">
                <a:solidFill>
                  <a:schemeClr val="accent2"/>
                </a:solidFill>
              </a:rPr>
              <a:t>Analysis</a:t>
            </a:r>
            <a:endParaRPr sz="3000">
              <a:solidFill>
                <a:schemeClr val="accent2"/>
              </a:solidFill>
            </a:endParaRPr>
          </a:p>
        </p:txBody>
      </p:sp>
      <p:pic>
        <p:nvPicPr>
          <p:cNvPr id="498" name="Google Shape;498;p70"/>
          <p:cNvPicPr preferRelativeResize="0"/>
          <p:nvPr/>
        </p:nvPicPr>
        <p:blipFill>
          <a:blip r:embed="rId3">
            <a:alphaModFix/>
          </a:blip>
          <a:stretch>
            <a:fillRect/>
          </a:stretch>
        </p:blipFill>
        <p:spPr>
          <a:xfrm>
            <a:off x="1322875" y="939750"/>
            <a:ext cx="6498250" cy="3898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02" name="Shape 502"/>
        <p:cNvGrpSpPr/>
        <p:nvPr/>
      </p:nvGrpSpPr>
      <p:grpSpPr>
        <a:xfrm>
          <a:off x="0" y="0"/>
          <a:ext cx="0" cy="0"/>
          <a:chOff x="0" y="0"/>
          <a:chExt cx="0" cy="0"/>
        </a:xfrm>
      </p:grpSpPr>
      <p:sp>
        <p:nvSpPr>
          <p:cNvPr id="503" name="Google Shape;503;p71"/>
          <p:cNvSpPr txBox="1"/>
          <p:nvPr>
            <p:ph type="ctrTitle"/>
          </p:nvPr>
        </p:nvSpPr>
        <p:spPr>
          <a:xfrm>
            <a:off x="627825" y="579175"/>
            <a:ext cx="5910600" cy="606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sz="3000">
                <a:solidFill>
                  <a:schemeClr val="accent2"/>
                </a:solidFill>
              </a:rPr>
              <a:t>Markets with price dropping </a:t>
            </a:r>
            <a:endParaRPr sz="3000">
              <a:solidFill>
                <a:schemeClr val="accent2"/>
              </a:solidFill>
            </a:endParaRPr>
          </a:p>
          <a:p>
            <a:pPr indent="0" lvl="0" marL="0" rtl="0" algn="l">
              <a:lnSpc>
                <a:spcPct val="100000"/>
              </a:lnSpc>
              <a:spcBef>
                <a:spcPts val="0"/>
              </a:spcBef>
              <a:spcAft>
                <a:spcPts val="0"/>
              </a:spcAft>
              <a:buSzPts val="2400"/>
              <a:buNone/>
            </a:pPr>
            <a:r>
              <a:rPr lang="en" sz="3000">
                <a:solidFill>
                  <a:schemeClr val="accent2"/>
                </a:solidFill>
              </a:rPr>
              <a:t>Markets with price rising</a:t>
            </a:r>
            <a:endParaRPr sz="3000">
              <a:solidFill>
                <a:schemeClr val="accent2"/>
              </a:solidFill>
            </a:endParaRPr>
          </a:p>
        </p:txBody>
      </p:sp>
      <p:sp>
        <p:nvSpPr>
          <p:cNvPr id="504" name="Google Shape;504;p71"/>
          <p:cNvSpPr/>
          <p:nvPr/>
        </p:nvSpPr>
        <p:spPr>
          <a:xfrm>
            <a:off x="2230865" y="1621211"/>
            <a:ext cx="1225500" cy="12243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71"/>
          <p:cNvSpPr/>
          <p:nvPr/>
        </p:nvSpPr>
        <p:spPr>
          <a:xfrm>
            <a:off x="5687465" y="1621211"/>
            <a:ext cx="1225500" cy="12243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71"/>
          <p:cNvSpPr txBox="1"/>
          <p:nvPr>
            <p:ph idx="4294967295" type="title"/>
          </p:nvPr>
        </p:nvSpPr>
        <p:spPr>
          <a:xfrm>
            <a:off x="627825" y="1810800"/>
            <a:ext cx="4431900" cy="84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5200">
                <a:solidFill>
                  <a:schemeClr val="accent6"/>
                </a:solidFill>
              </a:rPr>
              <a:t>55.56%</a:t>
            </a:r>
            <a:endParaRPr sz="5200">
              <a:solidFill>
                <a:schemeClr val="accent6"/>
              </a:solidFill>
            </a:endParaRPr>
          </a:p>
        </p:txBody>
      </p:sp>
      <p:sp>
        <p:nvSpPr>
          <p:cNvPr id="507" name="Google Shape;507;p71"/>
          <p:cNvSpPr txBox="1"/>
          <p:nvPr>
            <p:ph idx="4294967295" type="title"/>
          </p:nvPr>
        </p:nvSpPr>
        <p:spPr>
          <a:xfrm>
            <a:off x="4084275" y="1810800"/>
            <a:ext cx="4431900" cy="84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5200">
                <a:solidFill>
                  <a:schemeClr val="accent2"/>
                </a:solidFill>
              </a:rPr>
              <a:t>44.44%</a:t>
            </a:r>
            <a:endParaRPr sz="5200">
              <a:solidFill>
                <a:schemeClr val="accent2"/>
              </a:solidFill>
            </a:endParaRPr>
          </a:p>
        </p:txBody>
      </p:sp>
      <p:cxnSp>
        <p:nvCxnSpPr>
          <p:cNvPr id="508" name="Google Shape;508;p71"/>
          <p:cNvCxnSpPr/>
          <p:nvPr/>
        </p:nvCxnSpPr>
        <p:spPr>
          <a:xfrm rot="10800000">
            <a:off x="4571922" y="2084100"/>
            <a:ext cx="0" cy="852000"/>
          </a:xfrm>
          <a:prstGeom prst="straightConnector1">
            <a:avLst/>
          </a:prstGeom>
          <a:noFill/>
          <a:ln cap="flat" cmpd="sng" w="19050">
            <a:solidFill>
              <a:srgbClr val="A1C448"/>
            </a:solidFill>
            <a:prstDash val="solid"/>
            <a:round/>
            <a:headEnd len="sm" w="sm" type="none"/>
            <a:tailEnd len="sm" w="sm" type="none"/>
          </a:ln>
        </p:spPr>
      </p:cxnSp>
      <p:cxnSp>
        <p:nvCxnSpPr>
          <p:cNvPr id="509" name="Google Shape;509;p71"/>
          <p:cNvCxnSpPr/>
          <p:nvPr/>
        </p:nvCxnSpPr>
        <p:spPr>
          <a:xfrm>
            <a:off x="1644600" y="3834728"/>
            <a:ext cx="5854800" cy="0"/>
          </a:xfrm>
          <a:prstGeom prst="straightConnector1">
            <a:avLst/>
          </a:prstGeom>
          <a:noFill/>
          <a:ln cap="flat" cmpd="sng" w="19050">
            <a:solidFill>
              <a:srgbClr val="A1C448"/>
            </a:solidFill>
            <a:prstDash val="solid"/>
            <a:round/>
            <a:headEnd len="sm" w="sm" type="none"/>
            <a:tailEnd len="sm" w="sm" type="none"/>
          </a:ln>
        </p:spPr>
      </p:cxnSp>
      <p:sp>
        <p:nvSpPr>
          <p:cNvPr id="510" name="Google Shape;510;p71"/>
          <p:cNvSpPr/>
          <p:nvPr/>
        </p:nvSpPr>
        <p:spPr>
          <a:xfrm>
            <a:off x="2545400" y="3070300"/>
            <a:ext cx="535345" cy="429609"/>
          </a:xfrm>
          <a:custGeom>
            <a:rect b="b" l="l" r="r" t="t"/>
            <a:pathLst>
              <a:path extrusionOk="0" h="13742" w="17734">
                <a:moveTo>
                  <a:pt x="17056" y="0"/>
                </a:moveTo>
                <a:cubicBezTo>
                  <a:pt x="16781" y="276"/>
                  <a:pt x="11868" y="5452"/>
                  <a:pt x="11868" y="5452"/>
                </a:cubicBezTo>
                <a:lnTo>
                  <a:pt x="13487" y="5119"/>
                </a:lnTo>
                <a:lnTo>
                  <a:pt x="13487" y="5119"/>
                </a:lnTo>
                <a:cubicBezTo>
                  <a:pt x="13349" y="5658"/>
                  <a:pt x="13200" y="6186"/>
                  <a:pt x="13016" y="6703"/>
                </a:cubicBezTo>
                <a:cubicBezTo>
                  <a:pt x="12741" y="7552"/>
                  <a:pt x="12362" y="8356"/>
                  <a:pt x="11903" y="9125"/>
                </a:cubicBezTo>
                <a:cubicBezTo>
                  <a:pt x="11478" y="9848"/>
                  <a:pt x="10916" y="10490"/>
                  <a:pt x="10262" y="11018"/>
                </a:cubicBezTo>
                <a:cubicBezTo>
                  <a:pt x="9929" y="11271"/>
                  <a:pt x="9584" y="11477"/>
                  <a:pt x="9206" y="11627"/>
                </a:cubicBezTo>
                <a:cubicBezTo>
                  <a:pt x="8815" y="11787"/>
                  <a:pt x="8414" y="11891"/>
                  <a:pt x="7989" y="11948"/>
                </a:cubicBezTo>
                <a:cubicBezTo>
                  <a:pt x="7676" y="11989"/>
                  <a:pt x="7363" y="12010"/>
                  <a:pt x="7051" y="12010"/>
                </a:cubicBezTo>
                <a:cubicBezTo>
                  <a:pt x="5542" y="12010"/>
                  <a:pt x="4063" y="11532"/>
                  <a:pt x="2836" y="10628"/>
                </a:cubicBezTo>
                <a:cubicBezTo>
                  <a:pt x="2078" y="10054"/>
                  <a:pt x="1447" y="9331"/>
                  <a:pt x="976" y="8493"/>
                </a:cubicBezTo>
                <a:cubicBezTo>
                  <a:pt x="735" y="8069"/>
                  <a:pt x="529" y="7621"/>
                  <a:pt x="368" y="7162"/>
                </a:cubicBezTo>
                <a:cubicBezTo>
                  <a:pt x="219" y="6691"/>
                  <a:pt x="93" y="6221"/>
                  <a:pt x="1" y="5727"/>
                </a:cubicBezTo>
                <a:lnTo>
                  <a:pt x="1" y="5727"/>
                </a:lnTo>
                <a:cubicBezTo>
                  <a:pt x="12" y="6232"/>
                  <a:pt x="70" y="6726"/>
                  <a:pt x="150" y="7219"/>
                </a:cubicBezTo>
                <a:cubicBezTo>
                  <a:pt x="253" y="7724"/>
                  <a:pt x="391" y="8218"/>
                  <a:pt x="575" y="8688"/>
                </a:cubicBezTo>
                <a:cubicBezTo>
                  <a:pt x="953" y="9664"/>
                  <a:pt x="1516" y="10559"/>
                  <a:pt x="2250" y="11305"/>
                </a:cubicBezTo>
                <a:cubicBezTo>
                  <a:pt x="2996" y="12063"/>
                  <a:pt x="3903" y="12671"/>
                  <a:pt x="4890" y="13084"/>
                </a:cubicBezTo>
                <a:cubicBezTo>
                  <a:pt x="5900" y="13497"/>
                  <a:pt x="6990" y="13727"/>
                  <a:pt x="8081" y="13738"/>
                </a:cubicBezTo>
                <a:cubicBezTo>
                  <a:pt x="8147" y="13740"/>
                  <a:pt x="8212" y="13741"/>
                  <a:pt x="8278" y="13741"/>
                </a:cubicBezTo>
                <a:cubicBezTo>
                  <a:pt x="9391" y="13741"/>
                  <a:pt x="10479" y="13465"/>
                  <a:pt x="11444" y="12923"/>
                </a:cubicBezTo>
                <a:cubicBezTo>
                  <a:pt x="12454" y="12361"/>
                  <a:pt x="13337" y="11615"/>
                  <a:pt x="14072" y="10731"/>
                </a:cubicBezTo>
                <a:cubicBezTo>
                  <a:pt x="14772" y="9882"/>
                  <a:pt x="15392" y="8964"/>
                  <a:pt x="15897" y="7977"/>
                </a:cubicBezTo>
                <a:cubicBezTo>
                  <a:pt x="16138" y="7518"/>
                  <a:pt x="16367" y="7036"/>
                  <a:pt x="16574" y="6542"/>
                </a:cubicBezTo>
                <a:cubicBezTo>
                  <a:pt x="17120" y="7203"/>
                  <a:pt x="17637" y="7798"/>
                  <a:pt x="17721" y="7798"/>
                </a:cubicBezTo>
                <a:cubicBezTo>
                  <a:pt x="17729" y="7798"/>
                  <a:pt x="17733" y="7792"/>
                  <a:pt x="17733" y="7782"/>
                </a:cubicBezTo>
                <a:cubicBezTo>
                  <a:pt x="17733" y="7506"/>
                  <a:pt x="17056" y="0"/>
                  <a:pt x="17056"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highlight>
                <a:schemeClr val="accent6"/>
              </a:highlight>
              <a:latin typeface="Arial"/>
              <a:ea typeface="Arial"/>
              <a:cs typeface="Arial"/>
              <a:sym typeface="Arial"/>
            </a:endParaRPr>
          </a:p>
        </p:txBody>
      </p:sp>
      <p:sp>
        <p:nvSpPr>
          <p:cNvPr id="511" name="Google Shape;511;p71"/>
          <p:cNvSpPr/>
          <p:nvPr/>
        </p:nvSpPr>
        <p:spPr>
          <a:xfrm>
            <a:off x="6023400" y="3084675"/>
            <a:ext cx="589840" cy="415240"/>
          </a:xfrm>
          <a:custGeom>
            <a:rect b="b" l="l" r="r" t="t"/>
            <a:pathLst>
              <a:path extrusionOk="0" h="11759" w="16586">
                <a:moveTo>
                  <a:pt x="8487" y="0"/>
                </a:moveTo>
                <a:cubicBezTo>
                  <a:pt x="8382" y="0"/>
                  <a:pt x="8277" y="2"/>
                  <a:pt x="8172" y="6"/>
                </a:cubicBezTo>
                <a:cubicBezTo>
                  <a:pt x="7587" y="40"/>
                  <a:pt x="6990" y="109"/>
                  <a:pt x="6416" y="236"/>
                </a:cubicBezTo>
                <a:cubicBezTo>
                  <a:pt x="5877" y="350"/>
                  <a:pt x="5337" y="500"/>
                  <a:pt x="4821" y="695"/>
                </a:cubicBezTo>
                <a:cubicBezTo>
                  <a:pt x="3926" y="1005"/>
                  <a:pt x="3065" y="1406"/>
                  <a:pt x="2239" y="1888"/>
                </a:cubicBezTo>
                <a:cubicBezTo>
                  <a:pt x="1665" y="2210"/>
                  <a:pt x="1114" y="2554"/>
                  <a:pt x="586" y="2944"/>
                </a:cubicBezTo>
                <a:cubicBezTo>
                  <a:pt x="207" y="3220"/>
                  <a:pt x="0" y="3392"/>
                  <a:pt x="0" y="3392"/>
                </a:cubicBezTo>
                <a:cubicBezTo>
                  <a:pt x="0" y="3392"/>
                  <a:pt x="241" y="3266"/>
                  <a:pt x="655" y="3059"/>
                </a:cubicBezTo>
                <a:cubicBezTo>
                  <a:pt x="1240" y="2783"/>
                  <a:pt x="1837" y="2542"/>
                  <a:pt x="2445" y="2336"/>
                </a:cubicBezTo>
                <a:cubicBezTo>
                  <a:pt x="3294" y="2026"/>
                  <a:pt x="4178" y="1796"/>
                  <a:pt x="5073" y="1647"/>
                </a:cubicBezTo>
                <a:cubicBezTo>
                  <a:pt x="5567" y="1555"/>
                  <a:pt x="6072" y="1510"/>
                  <a:pt x="6577" y="1487"/>
                </a:cubicBezTo>
                <a:cubicBezTo>
                  <a:pt x="6661" y="1485"/>
                  <a:pt x="6744" y="1484"/>
                  <a:pt x="6828" y="1484"/>
                </a:cubicBezTo>
                <a:cubicBezTo>
                  <a:pt x="7258" y="1484"/>
                  <a:pt x="7682" y="1509"/>
                  <a:pt x="8115" y="1567"/>
                </a:cubicBezTo>
                <a:cubicBezTo>
                  <a:pt x="8608" y="1636"/>
                  <a:pt x="9102" y="1751"/>
                  <a:pt x="9573" y="1911"/>
                </a:cubicBezTo>
                <a:cubicBezTo>
                  <a:pt x="9802" y="2003"/>
                  <a:pt x="10020" y="2095"/>
                  <a:pt x="10238" y="2198"/>
                </a:cubicBezTo>
                <a:cubicBezTo>
                  <a:pt x="10445" y="2301"/>
                  <a:pt x="10640" y="2416"/>
                  <a:pt x="10835" y="2542"/>
                </a:cubicBezTo>
                <a:cubicBezTo>
                  <a:pt x="11512" y="2979"/>
                  <a:pt x="12052" y="3587"/>
                  <a:pt x="12419" y="4310"/>
                </a:cubicBezTo>
                <a:cubicBezTo>
                  <a:pt x="12453" y="4379"/>
                  <a:pt x="12476" y="4448"/>
                  <a:pt x="12511" y="4528"/>
                </a:cubicBezTo>
                <a:lnTo>
                  <a:pt x="12545" y="4643"/>
                </a:lnTo>
                <a:lnTo>
                  <a:pt x="12580" y="4746"/>
                </a:lnTo>
                <a:cubicBezTo>
                  <a:pt x="12603" y="4815"/>
                  <a:pt x="12614" y="4884"/>
                  <a:pt x="12637" y="4953"/>
                </a:cubicBezTo>
                <a:cubicBezTo>
                  <a:pt x="12648" y="5010"/>
                  <a:pt x="12660" y="5090"/>
                  <a:pt x="12671" y="5182"/>
                </a:cubicBezTo>
                <a:cubicBezTo>
                  <a:pt x="12729" y="5458"/>
                  <a:pt x="12752" y="5745"/>
                  <a:pt x="12763" y="6043"/>
                </a:cubicBezTo>
                <a:cubicBezTo>
                  <a:pt x="12775" y="6353"/>
                  <a:pt x="12752" y="6674"/>
                  <a:pt x="12706" y="6984"/>
                </a:cubicBezTo>
                <a:lnTo>
                  <a:pt x="11845" y="6559"/>
                </a:lnTo>
                <a:cubicBezTo>
                  <a:pt x="11845" y="6559"/>
                  <a:pt x="11845" y="6559"/>
                  <a:pt x="11844" y="6559"/>
                </a:cubicBezTo>
                <a:lnTo>
                  <a:pt x="11844" y="6559"/>
                </a:lnTo>
                <a:cubicBezTo>
                  <a:pt x="11823" y="6559"/>
                  <a:pt x="14003" y="11656"/>
                  <a:pt x="13991" y="11759"/>
                </a:cubicBezTo>
                <a:lnTo>
                  <a:pt x="16585" y="6250"/>
                </a:lnTo>
                <a:lnTo>
                  <a:pt x="15816" y="6628"/>
                </a:lnTo>
                <a:cubicBezTo>
                  <a:pt x="15805" y="6318"/>
                  <a:pt x="15770" y="6009"/>
                  <a:pt x="15724" y="5710"/>
                </a:cubicBezTo>
                <a:cubicBezTo>
                  <a:pt x="15644" y="5286"/>
                  <a:pt x="15541" y="4861"/>
                  <a:pt x="15403" y="4448"/>
                </a:cubicBezTo>
                <a:cubicBezTo>
                  <a:pt x="15311" y="4195"/>
                  <a:pt x="15219" y="3943"/>
                  <a:pt x="15093" y="3702"/>
                </a:cubicBezTo>
                <a:lnTo>
                  <a:pt x="15001" y="3507"/>
                </a:lnTo>
                <a:lnTo>
                  <a:pt x="14898" y="3323"/>
                </a:lnTo>
                <a:cubicBezTo>
                  <a:pt x="14818" y="3197"/>
                  <a:pt x="14737" y="3070"/>
                  <a:pt x="14657" y="2956"/>
                </a:cubicBezTo>
                <a:cubicBezTo>
                  <a:pt x="13945" y="1946"/>
                  <a:pt x="12958" y="1154"/>
                  <a:pt x="11834" y="660"/>
                </a:cubicBezTo>
                <a:cubicBezTo>
                  <a:pt x="11535" y="534"/>
                  <a:pt x="11237" y="431"/>
                  <a:pt x="10938" y="350"/>
                </a:cubicBezTo>
                <a:cubicBezTo>
                  <a:pt x="10640" y="258"/>
                  <a:pt x="10330" y="190"/>
                  <a:pt x="10020" y="132"/>
                </a:cubicBezTo>
                <a:cubicBezTo>
                  <a:pt x="9515" y="46"/>
                  <a:pt x="9001" y="0"/>
                  <a:pt x="84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15" name="Shape 515"/>
        <p:cNvGrpSpPr/>
        <p:nvPr/>
      </p:nvGrpSpPr>
      <p:grpSpPr>
        <a:xfrm>
          <a:off x="0" y="0"/>
          <a:ext cx="0" cy="0"/>
          <a:chOff x="0" y="0"/>
          <a:chExt cx="0" cy="0"/>
        </a:xfrm>
      </p:grpSpPr>
      <p:pic>
        <p:nvPicPr>
          <p:cNvPr id="516" name="Google Shape;516;p72"/>
          <p:cNvPicPr preferRelativeResize="0"/>
          <p:nvPr/>
        </p:nvPicPr>
        <p:blipFill rotWithShape="1">
          <a:blip r:embed="rId3">
            <a:alphaModFix/>
          </a:blip>
          <a:srcRect b="0" l="26221" r="0" t="0"/>
          <a:stretch/>
        </p:blipFill>
        <p:spPr>
          <a:xfrm>
            <a:off x="1151525" y="-92888"/>
            <a:ext cx="7161428" cy="5236376"/>
          </a:xfrm>
          <a:prstGeom prst="rect">
            <a:avLst/>
          </a:prstGeom>
          <a:noFill/>
          <a:ln>
            <a:noFill/>
          </a:ln>
        </p:spPr>
      </p:pic>
      <p:pic>
        <p:nvPicPr>
          <p:cNvPr id="517" name="Google Shape;517;p72"/>
          <p:cNvPicPr preferRelativeResize="0"/>
          <p:nvPr/>
        </p:nvPicPr>
        <p:blipFill rotWithShape="1">
          <a:blip r:embed="rId3">
            <a:alphaModFix/>
          </a:blip>
          <a:srcRect b="72857" l="0" r="90824" t="13423"/>
          <a:stretch/>
        </p:blipFill>
        <p:spPr>
          <a:xfrm>
            <a:off x="6473650" y="2797575"/>
            <a:ext cx="1559127" cy="1316600"/>
          </a:xfrm>
          <a:prstGeom prst="rect">
            <a:avLst/>
          </a:prstGeom>
          <a:noFill/>
          <a:ln>
            <a:noFill/>
          </a:ln>
        </p:spPr>
      </p:pic>
      <p:sp>
        <p:nvSpPr>
          <p:cNvPr id="518" name="Google Shape;518;p72"/>
          <p:cNvSpPr txBox="1"/>
          <p:nvPr/>
        </p:nvSpPr>
        <p:spPr>
          <a:xfrm>
            <a:off x="2464600" y="1983575"/>
            <a:ext cx="1128600" cy="1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Oxygen Light"/>
                <a:ea typeface="Oxygen Light"/>
                <a:cs typeface="Oxygen Light"/>
                <a:sym typeface="Oxygen Light"/>
              </a:rPr>
              <a:t>Boise</a:t>
            </a:r>
            <a:endParaRPr sz="600">
              <a:latin typeface="Oxygen Light"/>
              <a:ea typeface="Oxygen Light"/>
              <a:cs typeface="Oxygen Light"/>
              <a:sym typeface="Oxygen Light"/>
            </a:endParaRPr>
          </a:p>
        </p:txBody>
      </p:sp>
      <p:sp>
        <p:nvSpPr>
          <p:cNvPr id="519" name="Google Shape;519;p72"/>
          <p:cNvSpPr txBox="1"/>
          <p:nvPr/>
        </p:nvSpPr>
        <p:spPr>
          <a:xfrm>
            <a:off x="2312200" y="1440650"/>
            <a:ext cx="914400" cy="3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Oxygen Light"/>
                <a:ea typeface="Oxygen Light"/>
                <a:cs typeface="Oxygen Light"/>
                <a:sym typeface="Oxygen Light"/>
              </a:rPr>
              <a:t>Spokane</a:t>
            </a:r>
            <a:endParaRPr sz="600">
              <a:latin typeface="Oxygen Light"/>
              <a:ea typeface="Oxygen Light"/>
              <a:cs typeface="Oxygen Light"/>
              <a:sym typeface="Oxygen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23" name="Shape 523"/>
        <p:cNvGrpSpPr/>
        <p:nvPr/>
      </p:nvGrpSpPr>
      <p:grpSpPr>
        <a:xfrm>
          <a:off x="0" y="0"/>
          <a:ext cx="0" cy="0"/>
          <a:chOff x="0" y="0"/>
          <a:chExt cx="0" cy="0"/>
        </a:xfrm>
      </p:grpSpPr>
      <p:sp>
        <p:nvSpPr>
          <p:cNvPr id="524" name="Google Shape;524;p73"/>
          <p:cNvSpPr txBox="1"/>
          <p:nvPr>
            <p:ph type="ctrTitle"/>
          </p:nvPr>
        </p:nvSpPr>
        <p:spPr>
          <a:xfrm>
            <a:off x="241075" y="1967675"/>
            <a:ext cx="5403600" cy="606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sz="3500">
                <a:solidFill>
                  <a:schemeClr val="accent2"/>
                </a:solidFill>
              </a:rPr>
              <a:t>Recommendation</a:t>
            </a:r>
            <a:endParaRPr sz="3500">
              <a:solidFill>
                <a:schemeClr val="accent2"/>
              </a:solidFill>
            </a:endParaRPr>
          </a:p>
          <a:p>
            <a:pPr indent="0" lvl="0" marL="0" rtl="0" algn="ctr">
              <a:lnSpc>
                <a:spcPct val="100000"/>
              </a:lnSpc>
              <a:spcBef>
                <a:spcPts val="0"/>
              </a:spcBef>
              <a:spcAft>
                <a:spcPts val="0"/>
              </a:spcAft>
              <a:buSzPts val="2400"/>
              <a:buNone/>
            </a:pPr>
            <a:r>
              <a:t/>
            </a:r>
            <a:endParaRPr/>
          </a:p>
        </p:txBody>
      </p:sp>
      <p:sp>
        <p:nvSpPr>
          <p:cNvPr id="525" name="Google Shape;525;p73"/>
          <p:cNvSpPr txBox="1"/>
          <p:nvPr>
            <p:ph idx="2" type="title"/>
          </p:nvPr>
        </p:nvSpPr>
        <p:spPr>
          <a:xfrm>
            <a:off x="2268025" y="1361375"/>
            <a:ext cx="1349700" cy="606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000">
                <a:solidFill>
                  <a:schemeClr val="accent2"/>
                </a:solidFill>
              </a:rPr>
              <a:t>04</a:t>
            </a:r>
            <a:endParaRPr b="1" sz="4000">
              <a:solidFill>
                <a:schemeClr val="accent2"/>
              </a:solidFill>
            </a:endParaRPr>
          </a:p>
        </p:txBody>
      </p:sp>
      <p:sp>
        <p:nvSpPr>
          <p:cNvPr id="526" name="Google Shape;526;p73"/>
          <p:cNvSpPr/>
          <p:nvPr/>
        </p:nvSpPr>
        <p:spPr>
          <a:xfrm>
            <a:off x="4974150" y="1608500"/>
            <a:ext cx="3388500" cy="3388500"/>
          </a:xfrm>
          <a:prstGeom prst="ellipse">
            <a:avLst/>
          </a:prstGeom>
          <a:solidFill>
            <a:srgbClr val="A1C448">
              <a:alpha val="341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7" name="Google Shape;527;p73"/>
          <p:cNvPicPr preferRelativeResize="0"/>
          <p:nvPr/>
        </p:nvPicPr>
        <p:blipFill rotWithShape="1">
          <a:blip r:embed="rId3">
            <a:alphaModFix/>
          </a:blip>
          <a:srcRect b="0" l="0" r="0" t="0"/>
          <a:stretch/>
        </p:blipFill>
        <p:spPr>
          <a:xfrm>
            <a:off x="5634663" y="1252480"/>
            <a:ext cx="2361014" cy="3590968"/>
          </a:xfrm>
          <a:prstGeom prst="rect">
            <a:avLst/>
          </a:prstGeom>
          <a:noFill/>
          <a:ln>
            <a:noFill/>
          </a:ln>
        </p:spPr>
      </p:pic>
      <p:pic>
        <p:nvPicPr>
          <p:cNvPr id="528" name="Google Shape;528;p73"/>
          <p:cNvPicPr preferRelativeResize="0"/>
          <p:nvPr/>
        </p:nvPicPr>
        <p:blipFill rotWithShape="1">
          <a:blip r:embed="rId3">
            <a:alphaModFix/>
          </a:blip>
          <a:srcRect b="0" l="0" r="0" t="0"/>
          <a:stretch/>
        </p:blipFill>
        <p:spPr>
          <a:xfrm rot="1257029">
            <a:off x="6513259" y="1507204"/>
            <a:ext cx="2361015" cy="359096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32" name="Shape 532"/>
        <p:cNvGrpSpPr/>
        <p:nvPr/>
      </p:nvGrpSpPr>
      <p:grpSpPr>
        <a:xfrm>
          <a:off x="0" y="0"/>
          <a:ext cx="0" cy="0"/>
          <a:chOff x="0" y="0"/>
          <a:chExt cx="0" cy="0"/>
        </a:xfrm>
      </p:grpSpPr>
      <p:sp>
        <p:nvSpPr>
          <p:cNvPr id="533" name="Google Shape;533;p74"/>
          <p:cNvSpPr txBox="1"/>
          <p:nvPr>
            <p:ph type="ctrTitle"/>
          </p:nvPr>
        </p:nvSpPr>
        <p:spPr>
          <a:xfrm>
            <a:off x="662575" y="306000"/>
            <a:ext cx="3943200" cy="250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sz="3000">
                <a:solidFill>
                  <a:schemeClr val="accent2"/>
                </a:solidFill>
              </a:rPr>
              <a:t>Conventional</a:t>
            </a:r>
            <a:endParaRPr sz="3000">
              <a:solidFill>
                <a:schemeClr val="accent2"/>
              </a:solidFill>
            </a:endParaRPr>
          </a:p>
        </p:txBody>
      </p:sp>
      <p:pic>
        <p:nvPicPr>
          <p:cNvPr id="534" name="Google Shape;534;p74"/>
          <p:cNvPicPr preferRelativeResize="0"/>
          <p:nvPr/>
        </p:nvPicPr>
        <p:blipFill>
          <a:blip r:embed="rId3">
            <a:alphaModFix/>
          </a:blip>
          <a:stretch>
            <a:fillRect/>
          </a:stretch>
        </p:blipFill>
        <p:spPr>
          <a:xfrm>
            <a:off x="152400" y="1146650"/>
            <a:ext cx="8839200" cy="3765203"/>
          </a:xfrm>
          <a:prstGeom prst="rect">
            <a:avLst/>
          </a:prstGeom>
          <a:noFill/>
          <a:ln>
            <a:noFill/>
          </a:ln>
        </p:spPr>
      </p:pic>
      <p:sp>
        <p:nvSpPr>
          <p:cNvPr id="535" name="Google Shape;535;p74"/>
          <p:cNvSpPr/>
          <p:nvPr/>
        </p:nvSpPr>
        <p:spPr>
          <a:xfrm>
            <a:off x="662575" y="1021750"/>
            <a:ext cx="8032800" cy="358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74"/>
          <p:cNvSpPr txBox="1"/>
          <p:nvPr/>
        </p:nvSpPr>
        <p:spPr>
          <a:xfrm>
            <a:off x="855800" y="874525"/>
            <a:ext cx="79314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xygen Light"/>
                <a:ea typeface="Oxygen Light"/>
                <a:cs typeface="Oxygen Light"/>
                <a:sym typeface="Oxygen Light"/>
              </a:rPr>
              <a:t>          Spring                                        Summer                                    Autumn                                      Winter</a:t>
            </a:r>
            <a:endParaRPr>
              <a:latin typeface="Oxygen Light"/>
              <a:ea typeface="Oxygen Light"/>
              <a:cs typeface="Oxygen Light"/>
              <a:sym typeface="Oxygen Light"/>
            </a:endParaRPr>
          </a:p>
        </p:txBody>
      </p:sp>
      <p:sp>
        <p:nvSpPr>
          <p:cNvPr id="537" name="Google Shape;537;p74"/>
          <p:cNvSpPr/>
          <p:nvPr/>
        </p:nvSpPr>
        <p:spPr>
          <a:xfrm>
            <a:off x="110500" y="2217900"/>
            <a:ext cx="193200" cy="1076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74"/>
          <p:cNvSpPr txBox="1"/>
          <p:nvPr/>
        </p:nvSpPr>
        <p:spPr>
          <a:xfrm rot="-5400000">
            <a:off x="-833200" y="2370300"/>
            <a:ext cx="1849500" cy="2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xygen Light"/>
                <a:ea typeface="Oxygen Light"/>
                <a:cs typeface="Oxygen Light"/>
                <a:sym typeface="Oxygen Light"/>
              </a:rPr>
              <a:t>Total Volume</a:t>
            </a:r>
            <a:endParaRPr>
              <a:latin typeface="Oxygen Light"/>
              <a:ea typeface="Oxygen Light"/>
              <a:cs typeface="Oxygen Light"/>
              <a:sym typeface="Oxygen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42" name="Shape 542"/>
        <p:cNvGrpSpPr/>
        <p:nvPr/>
      </p:nvGrpSpPr>
      <p:grpSpPr>
        <a:xfrm>
          <a:off x="0" y="0"/>
          <a:ext cx="0" cy="0"/>
          <a:chOff x="0" y="0"/>
          <a:chExt cx="0" cy="0"/>
        </a:xfrm>
      </p:grpSpPr>
      <p:pic>
        <p:nvPicPr>
          <p:cNvPr id="543" name="Google Shape;543;p75"/>
          <p:cNvPicPr preferRelativeResize="0"/>
          <p:nvPr/>
        </p:nvPicPr>
        <p:blipFill>
          <a:blip r:embed="rId3">
            <a:alphaModFix/>
          </a:blip>
          <a:stretch>
            <a:fillRect/>
          </a:stretch>
        </p:blipFill>
        <p:spPr>
          <a:xfrm>
            <a:off x="152400" y="1179475"/>
            <a:ext cx="8839194" cy="3754247"/>
          </a:xfrm>
          <a:prstGeom prst="rect">
            <a:avLst/>
          </a:prstGeom>
          <a:noFill/>
          <a:ln>
            <a:noFill/>
          </a:ln>
        </p:spPr>
      </p:pic>
      <p:sp>
        <p:nvSpPr>
          <p:cNvPr id="544" name="Google Shape;544;p75"/>
          <p:cNvSpPr/>
          <p:nvPr/>
        </p:nvSpPr>
        <p:spPr>
          <a:xfrm>
            <a:off x="920200" y="1122950"/>
            <a:ext cx="7839600" cy="322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75"/>
          <p:cNvSpPr txBox="1"/>
          <p:nvPr/>
        </p:nvSpPr>
        <p:spPr>
          <a:xfrm>
            <a:off x="984000" y="986025"/>
            <a:ext cx="79314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xygen Light"/>
                <a:ea typeface="Oxygen Light"/>
                <a:cs typeface="Oxygen Light"/>
                <a:sym typeface="Oxygen Light"/>
              </a:rPr>
              <a:t>          Spring                                        Summer                                    Autumn                                      Winter</a:t>
            </a:r>
            <a:endParaRPr>
              <a:latin typeface="Oxygen Light"/>
              <a:ea typeface="Oxygen Light"/>
              <a:cs typeface="Oxygen Light"/>
              <a:sym typeface="Oxygen Light"/>
            </a:endParaRPr>
          </a:p>
        </p:txBody>
      </p:sp>
      <p:sp>
        <p:nvSpPr>
          <p:cNvPr id="546" name="Google Shape;546;p75"/>
          <p:cNvSpPr/>
          <p:nvPr/>
        </p:nvSpPr>
        <p:spPr>
          <a:xfrm>
            <a:off x="156500" y="2528675"/>
            <a:ext cx="174900" cy="754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75"/>
          <p:cNvSpPr txBox="1"/>
          <p:nvPr/>
        </p:nvSpPr>
        <p:spPr>
          <a:xfrm rot="-5400000">
            <a:off x="-833200" y="2370300"/>
            <a:ext cx="1849500" cy="2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xygen Light"/>
                <a:ea typeface="Oxygen Light"/>
                <a:cs typeface="Oxygen Light"/>
                <a:sym typeface="Oxygen Light"/>
              </a:rPr>
              <a:t>Total Volume</a:t>
            </a:r>
            <a:endParaRPr>
              <a:latin typeface="Oxygen Light"/>
              <a:ea typeface="Oxygen Light"/>
              <a:cs typeface="Oxygen Light"/>
              <a:sym typeface="Oxygen Light"/>
            </a:endParaRPr>
          </a:p>
        </p:txBody>
      </p:sp>
      <p:sp>
        <p:nvSpPr>
          <p:cNvPr id="548" name="Google Shape;548;p75"/>
          <p:cNvSpPr txBox="1"/>
          <p:nvPr>
            <p:ph type="ctrTitle"/>
          </p:nvPr>
        </p:nvSpPr>
        <p:spPr>
          <a:xfrm>
            <a:off x="662575" y="306000"/>
            <a:ext cx="3943200" cy="250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sz="3000">
                <a:solidFill>
                  <a:schemeClr val="accent2"/>
                </a:solidFill>
              </a:rPr>
              <a:t>Organic</a:t>
            </a:r>
            <a:endParaRPr sz="3000">
              <a:solidFill>
                <a:schemeClr val="accent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pic>
        <p:nvPicPr>
          <p:cNvPr id="553" name="Google Shape;553;p76"/>
          <p:cNvPicPr preferRelativeResize="0"/>
          <p:nvPr/>
        </p:nvPicPr>
        <p:blipFill rotWithShape="1">
          <a:blip r:embed="rId3">
            <a:alphaModFix/>
          </a:blip>
          <a:srcRect b="0" l="2600" r="0" t="5383"/>
          <a:stretch/>
        </p:blipFill>
        <p:spPr>
          <a:xfrm>
            <a:off x="1144425" y="0"/>
            <a:ext cx="7595325" cy="5143500"/>
          </a:xfrm>
          <a:prstGeom prst="rect">
            <a:avLst/>
          </a:prstGeom>
          <a:noFill/>
          <a:ln>
            <a:noFill/>
          </a:ln>
        </p:spPr>
      </p:pic>
      <p:sp>
        <p:nvSpPr>
          <p:cNvPr id="554" name="Google Shape;554;p76"/>
          <p:cNvSpPr txBox="1"/>
          <p:nvPr/>
        </p:nvSpPr>
        <p:spPr>
          <a:xfrm>
            <a:off x="-9237" y="515775"/>
            <a:ext cx="1116600" cy="49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xygen"/>
                <a:ea typeface="Oxygen"/>
                <a:cs typeface="Oxygen"/>
                <a:sym typeface="Oxygen"/>
              </a:rPr>
              <a:t>4225</a:t>
            </a:r>
            <a:endParaRPr b="1">
              <a:latin typeface="Oxygen"/>
              <a:ea typeface="Oxygen"/>
              <a:cs typeface="Oxygen"/>
              <a:sym typeface="Oxygen"/>
            </a:endParaRPr>
          </a:p>
          <a:p>
            <a:pPr indent="0" lvl="0" marL="0" rtl="0" algn="ctr">
              <a:spcBef>
                <a:spcPts val="0"/>
              </a:spcBef>
              <a:spcAft>
                <a:spcPts val="0"/>
              </a:spcAft>
              <a:buNone/>
            </a:pPr>
            <a:r>
              <a:rPr b="1" lang="en">
                <a:latin typeface="Oxygen"/>
                <a:ea typeface="Oxygen"/>
                <a:cs typeface="Oxygen"/>
                <a:sym typeface="Oxygen"/>
              </a:rPr>
              <a:t>(small</a:t>
            </a:r>
            <a:endParaRPr b="1">
              <a:latin typeface="Oxygen"/>
              <a:ea typeface="Oxygen"/>
              <a:cs typeface="Oxygen"/>
              <a:sym typeface="Oxygen"/>
            </a:endParaRPr>
          </a:p>
          <a:p>
            <a:pPr indent="0" lvl="0" marL="0" rtl="0" algn="ctr">
              <a:spcBef>
                <a:spcPts val="0"/>
              </a:spcBef>
              <a:spcAft>
                <a:spcPts val="0"/>
              </a:spcAft>
              <a:buNone/>
            </a:pPr>
            <a:r>
              <a:rPr b="1" lang="en">
                <a:latin typeface="Oxygen"/>
                <a:ea typeface="Oxygen"/>
                <a:cs typeface="Oxygen"/>
                <a:sym typeface="Oxygen"/>
              </a:rPr>
              <a:t>fruit)</a:t>
            </a:r>
            <a:endParaRPr b="1">
              <a:latin typeface="Oxygen"/>
              <a:ea typeface="Oxygen"/>
              <a:cs typeface="Oxygen"/>
              <a:sym typeface="Oxygen"/>
            </a:endParaRPr>
          </a:p>
        </p:txBody>
      </p:sp>
      <p:sp>
        <p:nvSpPr>
          <p:cNvPr id="555" name="Google Shape;555;p76"/>
          <p:cNvSpPr txBox="1"/>
          <p:nvPr/>
        </p:nvSpPr>
        <p:spPr>
          <a:xfrm>
            <a:off x="-9237" y="3683650"/>
            <a:ext cx="1116600" cy="49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xygen"/>
                <a:ea typeface="Oxygen"/>
                <a:cs typeface="Oxygen"/>
                <a:sym typeface="Oxygen"/>
              </a:rPr>
              <a:t>4770</a:t>
            </a:r>
            <a:endParaRPr b="1">
              <a:latin typeface="Oxygen"/>
              <a:ea typeface="Oxygen"/>
              <a:cs typeface="Oxygen"/>
              <a:sym typeface="Oxygen"/>
            </a:endParaRPr>
          </a:p>
          <a:p>
            <a:pPr indent="0" lvl="0" marL="0" rtl="0" algn="ctr">
              <a:spcBef>
                <a:spcPts val="0"/>
              </a:spcBef>
              <a:spcAft>
                <a:spcPts val="0"/>
              </a:spcAft>
              <a:buNone/>
            </a:pPr>
            <a:r>
              <a:rPr b="1" lang="en">
                <a:latin typeface="Oxygen"/>
                <a:ea typeface="Oxygen"/>
                <a:cs typeface="Oxygen"/>
                <a:sym typeface="Oxygen"/>
              </a:rPr>
              <a:t>(large</a:t>
            </a:r>
            <a:endParaRPr b="1">
              <a:latin typeface="Oxygen"/>
              <a:ea typeface="Oxygen"/>
              <a:cs typeface="Oxygen"/>
              <a:sym typeface="Oxygen"/>
            </a:endParaRPr>
          </a:p>
          <a:p>
            <a:pPr indent="0" lvl="0" marL="0" rtl="0" algn="ctr">
              <a:spcBef>
                <a:spcPts val="0"/>
              </a:spcBef>
              <a:spcAft>
                <a:spcPts val="0"/>
              </a:spcAft>
              <a:buNone/>
            </a:pPr>
            <a:r>
              <a:rPr b="1" lang="en">
                <a:latin typeface="Oxygen"/>
                <a:ea typeface="Oxygen"/>
                <a:cs typeface="Oxygen"/>
                <a:sym typeface="Oxygen"/>
              </a:rPr>
              <a:t>fruit)</a:t>
            </a:r>
            <a:endParaRPr b="1">
              <a:latin typeface="Oxygen"/>
              <a:ea typeface="Oxygen"/>
              <a:cs typeface="Oxygen"/>
              <a:sym typeface="Oxygen"/>
            </a:endParaRPr>
          </a:p>
        </p:txBody>
      </p:sp>
      <p:sp>
        <p:nvSpPr>
          <p:cNvPr id="556" name="Google Shape;556;p76"/>
          <p:cNvSpPr txBox="1"/>
          <p:nvPr/>
        </p:nvSpPr>
        <p:spPr>
          <a:xfrm>
            <a:off x="-9237" y="1927525"/>
            <a:ext cx="1116600" cy="49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xygen"/>
                <a:ea typeface="Oxygen"/>
                <a:cs typeface="Oxygen"/>
                <a:sym typeface="Oxygen"/>
              </a:rPr>
              <a:t>4046</a:t>
            </a:r>
            <a:endParaRPr b="1">
              <a:latin typeface="Oxygen"/>
              <a:ea typeface="Oxygen"/>
              <a:cs typeface="Oxygen"/>
              <a:sym typeface="Oxygen"/>
            </a:endParaRPr>
          </a:p>
          <a:p>
            <a:pPr indent="0" lvl="0" marL="0" rtl="0" algn="ctr">
              <a:spcBef>
                <a:spcPts val="0"/>
              </a:spcBef>
              <a:spcAft>
                <a:spcPts val="0"/>
              </a:spcAft>
              <a:buNone/>
            </a:pPr>
            <a:r>
              <a:rPr b="1" lang="en">
                <a:latin typeface="Oxygen"/>
                <a:ea typeface="Oxygen"/>
                <a:cs typeface="Oxygen"/>
                <a:sym typeface="Oxygen"/>
              </a:rPr>
              <a:t>(medium</a:t>
            </a:r>
            <a:endParaRPr b="1">
              <a:latin typeface="Oxygen"/>
              <a:ea typeface="Oxygen"/>
              <a:cs typeface="Oxygen"/>
              <a:sym typeface="Oxygen"/>
            </a:endParaRPr>
          </a:p>
          <a:p>
            <a:pPr indent="0" lvl="0" marL="0" rtl="0" algn="ctr">
              <a:spcBef>
                <a:spcPts val="0"/>
              </a:spcBef>
              <a:spcAft>
                <a:spcPts val="0"/>
              </a:spcAft>
              <a:buNone/>
            </a:pPr>
            <a:r>
              <a:rPr b="1" lang="en">
                <a:latin typeface="Oxygen"/>
                <a:ea typeface="Oxygen"/>
                <a:cs typeface="Oxygen"/>
                <a:sym typeface="Oxygen"/>
              </a:rPr>
              <a:t>fruit)</a:t>
            </a:r>
            <a:endParaRPr b="1">
              <a:latin typeface="Oxygen"/>
              <a:ea typeface="Oxygen"/>
              <a:cs typeface="Oxygen"/>
              <a:sym typeface="Oxygen"/>
            </a:endParaRPr>
          </a:p>
        </p:txBody>
      </p:sp>
      <p:sp>
        <p:nvSpPr>
          <p:cNvPr id="557" name="Google Shape;557;p76"/>
          <p:cNvSpPr/>
          <p:nvPr/>
        </p:nvSpPr>
        <p:spPr>
          <a:xfrm>
            <a:off x="4858350" y="4739050"/>
            <a:ext cx="588900" cy="248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76"/>
          <p:cNvSpPr txBox="1"/>
          <p:nvPr/>
        </p:nvSpPr>
        <p:spPr>
          <a:xfrm>
            <a:off x="4812325" y="4660900"/>
            <a:ext cx="1039800" cy="4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xygen"/>
                <a:ea typeface="Oxygen"/>
                <a:cs typeface="Oxygen"/>
                <a:sym typeface="Oxygen"/>
              </a:rPr>
              <a:t>Month</a:t>
            </a:r>
            <a:endParaRPr b="1">
              <a:latin typeface="Oxygen"/>
              <a:ea typeface="Oxygen"/>
              <a:cs typeface="Oxygen"/>
              <a:sym typeface="Oxyge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pic>
        <p:nvPicPr>
          <p:cNvPr id="563" name="Google Shape;563;p77"/>
          <p:cNvPicPr preferRelativeResize="0"/>
          <p:nvPr/>
        </p:nvPicPr>
        <p:blipFill rotWithShape="1">
          <a:blip r:embed="rId3">
            <a:alphaModFix/>
          </a:blip>
          <a:srcRect b="0" l="3072" r="0" t="4625"/>
          <a:stretch/>
        </p:blipFill>
        <p:spPr>
          <a:xfrm>
            <a:off x="1307225" y="0"/>
            <a:ext cx="7651925" cy="5248925"/>
          </a:xfrm>
          <a:prstGeom prst="rect">
            <a:avLst/>
          </a:prstGeom>
          <a:noFill/>
          <a:ln>
            <a:noFill/>
          </a:ln>
        </p:spPr>
      </p:pic>
      <p:sp>
        <p:nvSpPr>
          <p:cNvPr id="564" name="Google Shape;564;p77"/>
          <p:cNvSpPr txBox="1"/>
          <p:nvPr/>
        </p:nvSpPr>
        <p:spPr>
          <a:xfrm>
            <a:off x="28613" y="448975"/>
            <a:ext cx="1278600" cy="70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xygen"/>
                <a:ea typeface="Oxygen"/>
                <a:cs typeface="Oxygen"/>
                <a:sym typeface="Oxygen"/>
              </a:rPr>
              <a:t>Small Bags</a:t>
            </a:r>
            <a:endParaRPr b="1">
              <a:latin typeface="Oxygen"/>
              <a:ea typeface="Oxygen"/>
              <a:cs typeface="Oxygen"/>
              <a:sym typeface="Oxygen"/>
            </a:endParaRPr>
          </a:p>
        </p:txBody>
      </p:sp>
      <p:sp>
        <p:nvSpPr>
          <p:cNvPr id="565" name="Google Shape;565;p77"/>
          <p:cNvSpPr txBox="1"/>
          <p:nvPr/>
        </p:nvSpPr>
        <p:spPr>
          <a:xfrm>
            <a:off x="28613" y="1985075"/>
            <a:ext cx="1278600" cy="70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xygen"/>
                <a:ea typeface="Oxygen"/>
                <a:cs typeface="Oxygen"/>
                <a:sym typeface="Oxygen"/>
              </a:rPr>
              <a:t>Large Bags</a:t>
            </a:r>
            <a:endParaRPr b="1">
              <a:latin typeface="Oxygen"/>
              <a:ea typeface="Oxygen"/>
              <a:cs typeface="Oxygen"/>
              <a:sym typeface="Oxygen"/>
            </a:endParaRPr>
          </a:p>
        </p:txBody>
      </p:sp>
      <p:sp>
        <p:nvSpPr>
          <p:cNvPr id="566" name="Google Shape;566;p77"/>
          <p:cNvSpPr txBox="1"/>
          <p:nvPr/>
        </p:nvSpPr>
        <p:spPr>
          <a:xfrm>
            <a:off x="28613" y="3473450"/>
            <a:ext cx="1278600" cy="70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xygen"/>
                <a:ea typeface="Oxygen"/>
                <a:cs typeface="Oxygen"/>
                <a:sym typeface="Oxygen"/>
              </a:rPr>
              <a:t>XLarge </a:t>
            </a:r>
            <a:r>
              <a:rPr b="1" lang="en">
                <a:latin typeface="Oxygen"/>
                <a:ea typeface="Oxygen"/>
                <a:cs typeface="Oxygen"/>
                <a:sym typeface="Oxygen"/>
              </a:rPr>
              <a:t>Bags</a:t>
            </a:r>
            <a:endParaRPr b="1">
              <a:latin typeface="Oxygen"/>
              <a:ea typeface="Oxygen"/>
              <a:cs typeface="Oxygen"/>
              <a:sym typeface="Oxygen"/>
            </a:endParaRPr>
          </a:p>
        </p:txBody>
      </p:sp>
      <p:sp>
        <p:nvSpPr>
          <p:cNvPr id="567" name="Google Shape;567;p77"/>
          <p:cNvSpPr/>
          <p:nvPr/>
        </p:nvSpPr>
        <p:spPr>
          <a:xfrm>
            <a:off x="5014775" y="4803450"/>
            <a:ext cx="588900" cy="248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77"/>
          <p:cNvSpPr txBox="1"/>
          <p:nvPr/>
        </p:nvSpPr>
        <p:spPr>
          <a:xfrm>
            <a:off x="5040925" y="4737100"/>
            <a:ext cx="1039800" cy="4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xygen"/>
                <a:ea typeface="Oxygen"/>
                <a:cs typeface="Oxygen"/>
                <a:sym typeface="Oxygen"/>
              </a:rPr>
              <a:t>Month</a:t>
            </a:r>
            <a:endParaRPr b="1">
              <a:latin typeface="Oxygen"/>
              <a:ea typeface="Oxygen"/>
              <a:cs typeface="Oxygen"/>
              <a:sym typeface="Oxyge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72" name="Shape 572"/>
        <p:cNvGrpSpPr/>
        <p:nvPr/>
      </p:nvGrpSpPr>
      <p:grpSpPr>
        <a:xfrm>
          <a:off x="0" y="0"/>
          <a:ext cx="0" cy="0"/>
          <a:chOff x="0" y="0"/>
          <a:chExt cx="0" cy="0"/>
        </a:xfrm>
      </p:grpSpPr>
      <p:sp>
        <p:nvSpPr>
          <p:cNvPr id="573" name="Google Shape;573;p78"/>
          <p:cNvSpPr txBox="1"/>
          <p:nvPr>
            <p:ph type="ctrTitle"/>
          </p:nvPr>
        </p:nvSpPr>
        <p:spPr>
          <a:xfrm>
            <a:off x="539025" y="257250"/>
            <a:ext cx="5403600" cy="606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sz="3000">
                <a:solidFill>
                  <a:schemeClr val="accent2"/>
                </a:solidFill>
              </a:rPr>
              <a:t>Recommendation</a:t>
            </a:r>
            <a:endParaRPr sz="3000">
              <a:solidFill>
                <a:schemeClr val="accent2"/>
              </a:solidFill>
            </a:endParaRPr>
          </a:p>
        </p:txBody>
      </p:sp>
      <p:sp>
        <p:nvSpPr>
          <p:cNvPr id="574" name="Google Shape;574;p78"/>
          <p:cNvSpPr txBox="1"/>
          <p:nvPr>
            <p:ph idx="4294967295" type="ctrTitle"/>
          </p:nvPr>
        </p:nvSpPr>
        <p:spPr>
          <a:xfrm>
            <a:off x="158014" y="1965438"/>
            <a:ext cx="1765800" cy="606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Size</a:t>
            </a:r>
            <a:endParaRPr/>
          </a:p>
          <a:p>
            <a:pPr indent="0" lvl="0" marL="0" rtl="0" algn="ctr">
              <a:lnSpc>
                <a:spcPct val="100000"/>
              </a:lnSpc>
              <a:spcBef>
                <a:spcPts val="0"/>
              </a:spcBef>
              <a:spcAft>
                <a:spcPts val="0"/>
              </a:spcAft>
              <a:buSzPts val="1400"/>
              <a:buNone/>
            </a:pPr>
            <a:r>
              <a:t/>
            </a:r>
            <a:endParaRPr/>
          </a:p>
        </p:txBody>
      </p:sp>
      <p:sp>
        <p:nvSpPr>
          <p:cNvPr id="575" name="Google Shape;575;p78"/>
          <p:cNvSpPr txBox="1"/>
          <p:nvPr>
            <p:ph idx="4294967295" type="ctrTitle"/>
          </p:nvPr>
        </p:nvSpPr>
        <p:spPr>
          <a:xfrm>
            <a:off x="2330389" y="1953238"/>
            <a:ext cx="1765800" cy="606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Bag</a:t>
            </a:r>
            <a:endParaRPr/>
          </a:p>
        </p:txBody>
      </p:sp>
      <p:sp>
        <p:nvSpPr>
          <p:cNvPr id="576" name="Google Shape;576;p78"/>
          <p:cNvSpPr txBox="1"/>
          <p:nvPr>
            <p:ph idx="1" type="subTitle"/>
          </p:nvPr>
        </p:nvSpPr>
        <p:spPr>
          <a:xfrm>
            <a:off x="-248775" y="2506856"/>
            <a:ext cx="2579400" cy="7926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0"/>
              </a:spcBef>
              <a:spcAft>
                <a:spcPts val="0"/>
              </a:spcAft>
              <a:buSzPts val="1000"/>
              <a:buNone/>
            </a:pPr>
            <a:r>
              <a:rPr lang="en">
                <a:latin typeface="Oxygen"/>
                <a:ea typeface="Oxygen"/>
                <a:cs typeface="Oxygen"/>
                <a:sym typeface="Oxygen"/>
              </a:rPr>
              <a:t>       </a:t>
            </a:r>
            <a:r>
              <a:rPr b="1" lang="en">
                <a:latin typeface="Oxygen"/>
                <a:ea typeface="Oxygen"/>
                <a:cs typeface="Oxygen"/>
                <a:sym typeface="Oxygen"/>
              </a:rPr>
              <a:t>4046</a:t>
            </a:r>
            <a:r>
              <a:rPr lang="en">
                <a:latin typeface="Oxygen"/>
                <a:ea typeface="Oxygen"/>
                <a:cs typeface="Oxygen"/>
                <a:sym typeface="Oxygen"/>
              </a:rPr>
              <a:t>-Los Angeles</a:t>
            </a:r>
            <a:endParaRPr>
              <a:latin typeface="Oxygen"/>
              <a:ea typeface="Oxygen"/>
              <a:cs typeface="Oxygen"/>
              <a:sym typeface="Oxygen"/>
            </a:endParaRPr>
          </a:p>
          <a:p>
            <a:pPr indent="0" lvl="0" marL="0" rtl="0" algn="ctr">
              <a:lnSpc>
                <a:spcPct val="150000"/>
              </a:lnSpc>
              <a:spcBef>
                <a:spcPts val="0"/>
              </a:spcBef>
              <a:spcAft>
                <a:spcPts val="0"/>
              </a:spcAft>
              <a:buClr>
                <a:schemeClr val="dk1"/>
              </a:buClr>
              <a:buSzPts val="1000"/>
              <a:buFont typeface="Arial"/>
              <a:buNone/>
            </a:pPr>
            <a:r>
              <a:rPr b="1" lang="en">
                <a:latin typeface="Oxygen"/>
                <a:ea typeface="Oxygen"/>
                <a:cs typeface="Oxygen"/>
                <a:sym typeface="Oxygen"/>
              </a:rPr>
              <a:t>4225</a:t>
            </a:r>
            <a:r>
              <a:rPr lang="en">
                <a:latin typeface="Oxygen"/>
                <a:ea typeface="Oxygen"/>
                <a:cs typeface="Oxygen"/>
                <a:sym typeface="Oxygen"/>
              </a:rPr>
              <a:t>-New York</a:t>
            </a:r>
            <a:endParaRPr>
              <a:latin typeface="Oxygen"/>
              <a:ea typeface="Oxygen"/>
              <a:cs typeface="Oxygen"/>
              <a:sym typeface="Oxygen"/>
            </a:endParaRPr>
          </a:p>
          <a:p>
            <a:pPr indent="0" lvl="0" marL="0" rtl="0" algn="ctr">
              <a:lnSpc>
                <a:spcPct val="150000"/>
              </a:lnSpc>
              <a:spcBef>
                <a:spcPts val="0"/>
              </a:spcBef>
              <a:spcAft>
                <a:spcPts val="0"/>
              </a:spcAft>
              <a:buSzPts val="1000"/>
              <a:buNone/>
            </a:pPr>
            <a:r>
              <a:rPr b="1" lang="en">
                <a:latin typeface="Oxygen"/>
                <a:ea typeface="Oxygen"/>
                <a:cs typeface="Oxygen"/>
                <a:sym typeface="Oxygen"/>
              </a:rPr>
              <a:t>4770</a:t>
            </a:r>
            <a:r>
              <a:rPr lang="en">
                <a:latin typeface="Oxygen"/>
                <a:ea typeface="Oxygen"/>
                <a:cs typeface="Oxygen"/>
                <a:sym typeface="Oxygen"/>
              </a:rPr>
              <a:t>- Chicago</a:t>
            </a:r>
            <a:endParaRPr>
              <a:latin typeface="Oxygen"/>
              <a:ea typeface="Oxygen"/>
              <a:cs typeface="Oxygen"/>
              <a:sym typeface="Oxygen"/>
            </a:endParaRPr>
          </a:p>
        </p:txBody>
      </p:sp>
      <p:sp>
        <p:nvSpPr>
          <p:cNvPr id="577" name="Google Shape;577;p78"/>
          <p:cNvSpPr txBox="1"/>
          <p:nvPr>
            <p:ph idx="1" type="subTitle"/>
          </p:nvPr>
        </p:nvSpPr>
        <p:spPr>
          <a:xfrm>
            <a:off x="1973775" y="2506856"/>
            <a:ext cx="2579400" cy="7926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0"/>
              </a:spcBef>
              <a:spcAft>
                <a:spcPts val="0"/>
              </a:spcAft>
              <a:buSzPts val="1000"/>
              <a:buNone/>
            </a:pPr>
            <a:r>
              <a:rPr lang="en">
                <a:latin typeface="Oxygen"/>
                <a:ea typeface="Oxygen"/>
                <a:cs typeface="Oxygen"/>
                <a:sym typeface="Oxygen"/>
              </a:rPr>
              <a:t>     </a:t>
            </a:r>
            <a:r>
              <a:rPr b="1" lang="en">
                <a:latin typeface="Oxygen"/>
                <a:ea typeface="Oxygen"/>
                <a:cs typeface="Oxygen"/>
                <a:sym typeface="Oxygen"/>
              </a:rPr>
              <a:t>Small</a:t>
            </a:r>
            <a:r>
              <a:rPr lang="en">
                <a:latin typeface="Oxygen"/>
                <a:ea typeface="Oxygen"/>
                <a:cs typeface="Oxygen"/>
                <a:sym typeface="Oxygen"/>
              </a:rPr>
              <a:t>- </a:t>
            </a:r>
            <a:r>
              <a:rPr lang="en">
                <a:latin typeface="Oxygen"/>
                <a:ea typeface="Oxygen"/>
                <a:cs typeface="Oxygen"/>
                <a:sym typeface="Oxygen"/>
              </a:rPr>
              <a:t>California</a:t>
            </a:r>
            <a:endParaRPr>
              <a:latin typeface="Oxygen"/>
              <a:ea typeface="Oxygen"/>
              <a:cs typeface="Oxygen"/>
              <a:sym typeface="Oxygen"/>
            </a:endParaRPr>
          </a:p>
          <a:p>
            <a:pPr indent="0" lvl="0" marL="0" rtl="0" algn="ctr">
              <a:lnSpc>
                <a:spcPct val="150000"/>
              </a:lnSpc>
              <a:spcBef>
                <a:spcPts val="0"/>
              </a:spcBef>
              <a:spcAft>
                <a:spcPts val="0"/>
              </a:spcAft>
              <a:buSzPts val="1000"/>
              <a:buNone/>
            </a:pPr>
            <a:r>
              <a:rPr b="1" lang="en">
                <a:latin typeface="Oxygen"/>
                <a:ea typeface="Oxygen"/>
                <a:cs typeface="Oxygen"/>
                <a:sym typeface="Oxygen"/>
              </a:rPr>
              <a:t>Large</a:t>
            </a:r>
            <a:r>
              <a:rPr lang="en">
                <a:latin typeface="Oxygen"/>
                <a:ea typeface="Oxygen"/>
                <a:cs typeface="Oxygen"/>
                <a:sym typeface="Oxygen"/>
              </a:rPr>
              <a:t>-Great Lakes</a:t>
            </a:r>
            <a:endParaRPr>
              <a:latin typeface="Oxygen"/>
              <a:ea typeface="Oxygen"/>
              <a:cs typeface="Oxygen"/>
              <a:sym typeface="Oxygen"/>
            </a:endParaRPr>
          </a:p>
          <a:p>
            <a:pPr indent="0" lvl="0" marL="0" rtl="0" algn="ctr">
              <a:lnSpc>
                <a:spcPct val="150000"/>
              </a:lnSpc>
              <a:spcBef>
                <a:spcPts val="0"/>
              </a:spcBef>
              <a:spcAft>
                <a:spcPts val="0"/>
              </a:spcAft>
              <a:buClr>
                <a:schemeClr val="dk1"/>
              </a:buClr>
              <a:buSzPts val="1000"/>
              <a:buFont typeface="Arial"/>
              <a:buNone/>
            </a:pPr>
            <a:r>
              <a:rPr b="1" lang="en">
                <a:latin typeface="Oxygen"/>
                <a:ea typeface="Oxygen"/>
                <a:cs typeface="Oxygen"/>
                <a:sym typeface="Oxygen"/>
              </a:rPr>
              <a:t>XLarge</a:t>
            </a:r>
            <a:r>
              <a:rPr lang="en">
                <a:latin typeface="Oxygen"/>
                <a:ea typeface="Oxygen"/>
                <a:cs typeface="Oxygen"/>
                <a:sym typeface="Oxygen"/>
              </a:rPr>
              <a:t>-Great Lakes</a:t>
            </a:r>
            <a:endParaRPr>
              <a:latin typeface="Oxygen"/>
              <a:ea typeface="Oxygen"/>
              <a:cs typeface="Oxygen"/>
              <a:sym typeface="Oxygen"/>
            </a:endParaRPr>
          </a:p>
        </p:txBody>
      </p:sp>
      <p:sp>
        <p:nvSpPr>
          <p:cNvPr id="578" name="Google Shape;578;p78"/>
          <p:cNvSpPr txBox="1"/>
          <p:nvPr/>
        </p:nvSpPr>
        <p:spPr>
          <a:xfrm>
            <a:off x="4857975" y="1675750"/>
            <a:ext cx="4067100" cy="132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accent1"/>
                </a:solidFill>
                <a:latin typeface="Abril Fatface"/>
                <a:ea typeface="Abril Fatface"/>
                <a:cs typeface="Abril Fatface"/>
                <a:sym typeface="Abril Fatface"/>
              </a:rPr>
              <a:t>Models can be useful, but it needs to be adjusted based on the changing situation.</a:t>
            </a:r>
            <a:endParaRPr>
              <a:latin typeface="Oxygen Light"/>
              <a:ea typeface="Oxygen Light"/>
              <a:cs typeface="Oxygen Light"/>
              <a:sym typeface="Oxygen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3"/>
          <p:cNvSpPr txBox="1"/>
          <p:nvPr/>
        </p:nvSpPr>
        <p:spPr>
          <a:xfrm>
            <a:off x="552450" y="947750"/>
            <a:ext cx="2638500" cy="4572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2"/>
                </a:solidFill>
                <a:latin typeface="Oxygen"/>
                <a:ea typeface="Oxygen"/>
                <a:cs typeface="Oxygen"/>
                <a:sym typeface="Oxygen"/>
              </a:rPr>
              <a:t>Lucrative market of avocado</a:t>
            </a:r>
            <a:endParaRPr b="1">
              <a:solidFill>
                <a:schemeClr val="accent2"/>
              </a:solidFill>
              <a:latin typeface="Oxygen"/>
              <a:ea typeface="Oxygen"/>
              <a:cs typeface="Oxygen"/>
              <a:sym typeface="Oxygen"/>
            </a:endParaRPr>
          </a:p>
        </p:txBody>
      </p:sp>
      <p:sp>
        <p:nvSpPr>
          <p:cNvPr id="312" name="Google Shape;312;p53"/>
          <p:cNvSpPr txBox="1"/>
          <p:nvPr/>
        </p:nvSpPr>
        <p:spPr>
          <a:xfrm>
            <a:off x="790575" y="1676400"/>
            <a:ext cx="74103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xygen Light"/>
              <a:ea typeface="Oxygen Light"/>
              <a:cs typeface="Oxygen Light"/>
              <a:sym typeface="Oxygen Light"/>
            </a:endParaRPr>
          </a:p>
        </p:txBody>
      </p:sp>
      <p:grpSp>
        <p:nvGrpSpPr>
          <p:cNvPr id="313" name="Google Shape;313;p53"/>
          <p:cNvGrpSpPr/>
          <p:nvPr/>
        </p:nvGrpSpPr>
        <p:grpSpPr>
          <a:xfrm>
            <a:off x="552436" y="1404966"/>
            <a:ext cx="4669072" cy="2432145"/>
            <a:chOff x="552446" y="1404956"/>
            <a:chExt cx="6158100" cy="2432145"/>
          </a:xfrm>
        </p:grpSpPr>
        <p:sp>
          <p:nvSpPr>
            <p:cNvPr id="314" name="Google Shape;314;p53"/>
            <p:cNvSpPr txBox="1"/>
            <p:nvPr/>
          </p:nvSpPr>
          <p:spPr>
            <a:xfrm>
              <a:off x="552446" y="1404956"/>
              <a:ext cx="6158100" cy="34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latin typeface="Oxygen"/>
                  <a:ea typeface="Oxygen"/>
                  <a:cs typeface="Oxygen"/>
                  <a:sym typeface="Oxygen"/>
                </a:rPr>
                <a:t>1.Avocado is very profitable in the US domestic and international markets.</a:t>
              </a:r>
              <a:endParaRPr>
                <a:solidFill>
                  <a:schemeClr val="dk1"/>
                </a:solidFill>
                <a:latin typeface="Oxygen"/>
                <a:ea typeface="Oxygen"/>
                <a:cs typeface="Oxygen"/>
                <a:sym typeface="Oxygen"/>
              </a:endParaRPr>
            </a:p>
            <a:p>
              <a:pPr indent="-266700" lvl="0" marL="266700" rtl="0" algn="l">
                <a:lnSpc>
                  <a:spcPct val="100000"/>
                </a:lnSpc>
                <a:spcBef>
                  <a:spcPts val="0"/>
                </a:spcBef>
                <a:spcAft>
                  <a:spcPts val="0"/>
                </a:spcAft>
                <a:buNone/>
              </a:pPr>
              <a:r>
                <a:rPr lang="en">
                  <a:solidFill>
                    <a:schemeClr val="dk1"/>
                  </a:solidFill>
                  <a:latin typeface="Oxygen"/>
                  <a:ea typeface="Oxygen"/>
                  <a:cs typeface="Oxygen"/>
                  <a:sym typeface="Oxygen"/>
                </a:rPr>
                <a:t> </a:t>
              </a:r>
              <a:r>
                <a:rPr lang="en" sz="900">
                  <a:solidFill>
                    <a:schemeClr val="dk1"/>
                  </a:solidFill>
                  <a:latin typeface="Oxygen"/>
                  <a:ea typeface="Oxygen"/>
                  <a:cs typeface="Oxygen"/>
                  <a:sym typeface="Oxygen"/>
                </a:rPr>
                <a:t>  </a:t>
              </a:r>
              <a:endParaRPr>
                <a:solidFill>
                  <a:schemeClr val="dk1"/>
                </a:solidFill>
                <a:latin typeface="Oxygen"/>
                <a:ea typeface="Oxygen"/>
                <a:cs typeface="Oxygen"/>
                <a:sym typeface="Oxygen"/>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Oxygen"/>
                  <a:ea typeface="Oxygen"/>
                  <a:cs typeface="Oxygen"/>
                  <a:sym typeface="Oxygen"/>
                </a:rPr>
                <a:t> </a:t>
              </a:r>
              <a:endParaRPr>
                <a:solidFill>
                  <a:schemeClr val="dk1"/>
                </a:solidFill>
                <a:latin typeface="Oxygen"/>
                <a:ea typeface="Oxygen"/>
                <a:cs typeface="Oxygen"/>
                <a:sym typeface="Oxygen"/>
              </a:endParaRPr>
            </a:p>
            <a:p>
              <a:pPr indent="0" lvl="0" marL="0" rtl="0" algn="l">
                <a:lnSpc>
                  <a:spcPct val="100000"/>
                </a:lnSpc>
                <a:spcBef>
                  <a:spcPts val="0"/>
                </a:spcBef>
                <a:spcAft>
                  <a:spcPts val="0"/>
                </a:spcAft>
                <a:buNone/>
              </a:pPr>
              <a:r>
                <a:t/>
              </a:r>
              <a:endParaRPr sz="1600">
                <a:latin typeface="Oxygen Light"/>
                <a:ea typeface="Oxygen Light"/>
                <a:cs typeface="Oxygen Light"/>
                <a:sym typeface="Oxygen Light"/>
              </a:endParaRPr>
            </a:p>
          </p:txBody>
        </p:sp>
        <p:sp>
          <p:nvSpPr>
            <p:cNvPr id="315" name="Google Shape;315;p53"/>
            <p:cNvSpPr txBox="1"/>
            <p:nvPr/>
          </p:nvSpPr>
          <p:spPr>
            <a:xfrm>
              <a:off x="552464" y="1956090"/>
              <a:ext cx="5886300" cy="69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latin typeface="Oxygen"/>
                  <a:ea typeface="Oxygen"/>
                  <a:cs typeface="Oxygen"/>
                  <a:sym typeface="Oxygen"/>
                </a:rPr>
                <a:t>2.</a:t>
              </a:r>
              <a:r>
                <a:rPr lang="en">
                  <a:solidFill>
                    <a:schemeClr val="dk1"/>
                  </a:solidFill>
                  <a:latin typeface="Oxygen"/>
                  <a:ea typeface="Oxygen"/>
                  <a:cs typeface="Oxygen"/>
                  <a:sym typeface="Oxygen"/>
                </a:rPr>
                <a:t>Promoted by a growing Latino community and Hollywood stars promoting the unsaturated fats contained in this fruit, </a:t>
              </a:r>
              <a:r>
                <a:rPr lang="en">
                  <a:solidFill>
                    <a:schemeClr val="dk1"/>
                  </a:solidFill>
                  <a:latin typeface="Oxygen"/>
                  <a:ea typeface="Oxygen"/>
                  <a:cs typeface="Oxygen"/>
                  <a:sym typeface="Oxygen"/>
                </a:rPr>
                <a:t>the avocado mania in the United States has increased year by year</a:t>
              </a:r>
              <a:endParaRPr sz="1600">
                <a:latin typeface="Oxygen Light"/>
                <a:ea typeface="Oxygen Light"/>
                <a:cs typeface="Oxygen Light"/>
                <a:sym typeface="Oxygen Light"/>
              </a:endParaRPr>
            </a:p>
          </p:txBody>
        </p:sp>
        <p:sp>
          <p:nvSpPr>
            <p:cNvPr id="316" name="Google Shape;316;p53"/>
            <p:cNvSpPr txBox="1"/>
            <p:nvPr/>
          </p:nvSpPr>
          <p:spPr>
            <a:xfrm>
              <a:off x="552446" y="2903801"/>
              <a:ext cx="5934000" cy="93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latin typeface="Oxygen"/>
                  <a:ea typeface="Oxygen"/>
                  <a:cs typeface="Oxygen"/>
                  <a:sym typeface="Oxygen"/>
                </a:rPr>
                <a:t>3.</a:t>
              </a:r>
              <a:r>
                <a:rPr b="1" lang="en">
                  <a:solidFill>
                    <a:schemeClr val="dk1"/>
                  </a:solidFill>
                  <a:latin typeface="Oxygen"/>
                  <a:ea typeface="Oxygen"/>
                  <a:cs typeface="Oxygen"/>
                  <a:sym typeface="Oxygen"/>
                </a:rPr>
                <a:t>A shocking figure</a:t>
              </a:r>
              <a:r>
                <a:rPr lang="en">
                  <a:solidFill>
                    <a:schemeClr val="dk1"/>
                  </a:solidFill>
                  <a:latin typeface="Oxygen"/>
                  <a:ea typeface="Oxygen"/>
                  <a:cs typeface="Oxygen"/>
                  <a:sym typeface="Oxygen"/>
                </a:rPr>
                <a:t>: A few weeks before the Super Bowl in January, Americans bought about </a:t>
              </a:r>
              <a:r>
                <a:rPr b="1" i="1" lang="en">
                  <a:solidFill>
                    <a:schemeClr val="accent2"/>
                  </a:solidFill>
                  <a:latin typeface="Oxygen"/>
                  <a:ea typeface="Oxygen"/>
                  <a:cs typeface="Oxygen"/>
                  <a:sym typeface="Oxygen"/>
                </a:rPr>
                <a:t>13.5 million pounds </a:t>
              </a:r>
              <a:r>
                <a:rPr lang="en">
                  <a:solidFill>
                    <a:schemeClr val="dk1"/>
                  </a:solidFill>
                  <a:latin typeface="Oxygen"/>
                  <a:ea typeface="Oxygen"/>
                  <a:cs typeface="Oxygen"/>
                  <a:sym typeface="Oxygen"/>
                </a:rPr>
                <a:t>of avocado.</a:t>
              </a:r>
              <a:endParaRPr sz="1600">
                <a:latin typeface="Oxygen Light"/>
                <a:ea typeface="Oxygen Light"/>
                <a:cs typeface="Oxygen Light"/>
                <a:sym typeface="Oxygen Light"/>
              </a:endParaRPr>
            </a:p>
          </p:txBody>
        </p:sp>
      </p:grpSp>
      <p:sp>
        <p:nvSpPr>
          <p:cNvPr id="317" name="Google Shape;317;p53"/>
          <p:cNvSpPr txBox="1"/>
          <p:nvPr/>
        </p:nvSpPr>
        <p:spPr>
          <a:xfrm>
            <a:off x="552450" y="3837130"/>
            <a:ext cx="2638500" cy="4572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2"/>
                </a:solidFill>
                <a:latin typeface="Oxygen"/>
                <a:ea typeface="Oxygen"/>
                <a:cs typeface="Oxygen"/>
                <a:sym typeface="Oxygen"/>
              </a:rPr>
              <a:t>Objective of Analysis</a:t>
            </a:r>
            <a:endParaRPr b="1">
              <a:solidFill>
                <a:schemeClr val="accent2"/>
              </a:solidFill>
              <a:latin typeface="Oxygen"/>
              <a:ea typeface="Oxygen"/>
              <a:cs typeface="Oxygen"/>
              <a:sym typeface="Oxygen"/>
            </a:endParaRPr>
          </a:p>
        </p:txBody>
      </p:sp>
      <p:sp>
        <p:nvSpPr>
          <p:cNvPr id="318" name="Google Shape;318;p53"/>
          <p:cNvSpPr txBox="1"/>
          <p:nvPr/>
        </p:nvSpPr>
        <p:spPr>
          <a:xfrm>
            <a:off x="552425" y="4294325"/>
            <a:ext cx="4922400" cy="606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latin typeface="Oxygen"/>
                <a:ea typeface="Oxygen"/>
                <a:cs typeface="Oxygen"/>
                <a:sym typeface="Oxygen"/>
              </a:rPr>
              <a:t>Our project is to predict avocado price and help merchants better determine their stock and price.</a:t>
            </a:r>
            <a:endParaRPr sz="1600">
              <a:latin typeface="Oxygen Light"/>
              <a:ea typeface="Oxygen Light"/>
              <a:cs typeface="Oxygen Light"/>
              <a:sym typeface="Oxygen Light"/>
            </a:endParaRPr>
          </a:p>
        </p:txBody>
      </p:sp>
      <p:sp>
        <p:nvSpPr>
          <p:cNvPr id="319" name="Google Shape;319;p53"/>
          <p:cNvSpPr txBox="1"/>
          <p:nvPr>
            <p:ph idx="4294967295" type="ctrTitle"/>
          </p:nvPr>
        </p:nvSpPr>
        <p:spPr>
          <a:xfrm>
            <a:off x="467150" y="216650"/>
            <a:ext cx="5403600" cy="606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sz="2400">
                <a:solidFill>
                  <a:schemeClr val="accent2"/>
                </a:solidFill>
              </a:rPr>
              <a:t>Background and Purpose</a:t>
            </a:r>
            <a:endParaRPr sz="2400">
              <a:solidFill>
                <a:schemeClr val="accent2"/>
              </a:solidFill>
            </a:endParaRPr>
          </a:p>
        </p:txBody>
      </p:sp>
      <p:pic>
        <p:nvPicPr>
          <p:cNvPr id="320" name="Google Shape;320;p53"/>
          <p:cNvPicPr preferRelativeResize="0"/>
          <p:nvPr/>
        </p:nvPicPr>
        <p:blipFill>
          <a:blip r:embed="rId3">
            <a:alphaModFix/>
          </a:blip>
          <a:stretch>
            <a:fillRect/>
          </a:stretch>
        </p:blipFill>
        <p:spPr>
          <a:xfrm>
            <a:off x="5666125" y="991438"/>
            <a:ext cx="2715075" cy="1712825"/>
          </a:xfrm>
          <a:prstGeom prst="rect">
            <a:avLst/>
          </a:prstGeom>
          <a:noFill/>
          <a:ln>
            <a:noFill/>
          </a:ln>
        </p:spPr>
      </p:pic>
      <p:pic>
        <p:nvPicPr>
          <p:cNvPr id="321" name="Google Shape;321;p53"/>
          <p:cNvPicPr preferRelativeResize="0"/>
          <p:nvPr/>
        </p:nvPicPr>
        <p:blipFill>
          <a:blip r:embed="rId4">
            <a:alphaModFix/>
          </a:blip>
          <a:stretch>
            <a:fillRect/>
          </a:stretch>
        </p:blipFill>
        <p:spPr>
          <a:xfrm>
            <a:off x="5666125" y="2794825"/>
            <a:ext cx="2759876" cy="18384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25" name="Shape 325"/>
        <p:cNvGrpSpPr/>
        <p:nvPr/>
      </p:nvGrpSpPr>
      <p:grpSpPr>
        <a:xfrm>
          <a:off x="0" y="0"/>
          <a:ext cx="0" cy="0"/>
          <a:chOff x="0" y="0"/>
          <a:chExt cx="0" cy="0"/>
        </a:xfrm>
      </p:grpSpPr>
      <p:sp>
        <p:nvSpPr>
          <p:cNvPr id="326" name="Google Shape;326;p54"/>
          <p:cNvSpPr txBox="1"/>
          <p:nvPr>
            <p:ph type="ctrTitle"/>
          </p:nvPr>
        </p:nvSpPr>
        <p:spPr>
          <a:xfrm>
            <a:off x="467150" y="216650"/>
            <a:ext cx="5403600" cy="606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solidFill>
                  <a:schemeClr val="accent2"/>
                </a:solidFill>
              </a:rPr>
              <a:t>Dataset</a:t>
            </a:r>
            <a:endParaRPr>
              <a:solidFill>
                <a:schemeClr val="accent2"/>
              </a:solidFill>
            </a:endParaRPr>
          </a:p>
        </p:txBody>
      </p:sp>
      <p:sp>
        <p:nvSpPr>
          <p:cNvPr id="327" name="Google Shape;327;p54"/>
          <p:cNvSpPr/>
          <p:nvPr/>
        </p:nvSpPr>
        <p:spPr>
          <a:xfrm>
            <a:off x="557750" y="1605850"/>
            <a:ext cx="1107300" cy="404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74E13"/>
                </a:solidFill>
                <a:latin typeface="Oxygen"/>
                <a:ea typeface="Oxygen"/>
                <a:cs typeface="Oxygen"/>
                <a:sym typeface="Oxygen"/>
              </a:rPr>
              <a:t>Shape</a:t>
            </a:r>
            <a:endParaRPr>
              <a:solidFill>
                <a:srgbClr val="274E13"/>
              </a:solidFill>
              <a:latin typeface="Oxygen"/>
              <a:ea typeface="Oxygen"/>
              <a:cs typeface="Oxygen"/>
              <a:sym typeface="Oxygen"/>
            </a:endParaRPr>
          </a:p>
        </p:txBody>
      </p:sp>
      <p:sp>
        <p:nvSpPr>
          <p:cNvPr id="328" name="Google Shape;328;p54"/>
          <p:cNvSpPr/>
          <p:nvPr/>
        </p:nvSpPr>
        <p:spPr>
          <a:xfrm>
            <a:off x="557750" y="2767850"/>
            <a:ext cx="1107300" cy="404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74E13"/>
                </a:solidFill>
                <a:latin typeface="Oxygen"/>
                <a:ea typeface="Oxygen"/>
                <a:cs typeface="Oxygen"/>
                <a:sym typeface="Oxygen"/>
              </a:rPr>
              <a:t>Variables</a:t>
            </a:r>
            <a:endParaRPr>
              <a:solidFill>
                <a:srgbClr val="274E13"/>
              </a:solidFill>
              <a:latin typeface="Oxygen"/>
              <a:ea typeface="Oxygen"/>
              <a:cs typeface="Oxygen"/>
              <a:sym typeface="Oxygen"/>
            </a:endParaRPr>
          </a:p>
        </p:txBody>
      </p:sp>
      <p:sp>
        <p:nvSpPr>
          <p:cNvPr id="329" name="Google Shape;329;p54"/>
          <p:cNvSpPr/>
          <p:nvPr/>
        </p:nvSpPr>
        <p:spPr>
          <a:xfrm>
            <a:off x="557750" y="2186850"/>
            <a:ext cx="1107300" cy="404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74E13"/>
                </a:solidFill>
                <a:latin typeface="Oxygen"/>
                <a:ea typeface="Oxygen"/>
                <a:cs typeface="Oxygen"/>
                <a:sym typeface="Oxygen"/>
              </a:rPr>
              <a:t>N/A</a:t>
            </a:r>
            <a:endParaRPr>
              <a:solidFill>
                <a:srgbClr val="274E13"/>
              </a:solidFill>
              <a:latin typeface="Oxygen"/>
              <a:ea typeface="Oxygen"/>
              <a:cs typeface="Oxygen"/>
              <a:sym typeface="Oxygen"/>
            </a:endParaRPr>
          </a:p>
        </p:txBody>
      </p:sp>
      <p:sp>
        <p:nvSpPr>
          <p:cNvPr id="330" name="Google Shape;330;p54"/>
          <p:cNvSpPr/>
          <p:nvPr/>
        </p:nvSpPr>
        <p:spPr>
          <a:xfrm>
            <a:off x="557750" y="822950"/>
            <a:ext cx="5198400" cy="606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274E13"/>
                </a:solidFill>
                <a:latin typeface="Oxygen"/>
                <a:ea typeface="Oxygen"/>
                <a:cs typeface="Oxygen"/>
                <a:sym typeface="Oxygen"/>
              </a:rPr>
              <a:t>The avocado dataset contains weekly 2018 retail scan data for National retail volume</a:t>
            </a:r>
            <a:r>
              <a:rPr b="1" lang="en">
                <a:solidFill>
                  <a:srgbClr val="274E13"/>
                </a:solidFill>
                <a:latin typeface="Oxygen"/>
                <a:ea typeface="Oxygen"/>
                <a:cs typeface="Oxygen"/>
                <a:sym typeface="Oxygen"/>
              </a:rPr>
              <a:t> </a:t>
            </a:r>
            <a:r>
              <a:rPr b="1" lang="en">
                <a:solidFill>
                  <a:srgbClr val="274E13"/>
                </a:solidFill>
                <a:latin typeface="Oxygen"/>
                <a:ea typeface="Oxygen"/>
                <a:cs typeface="Oxygen"/>
                <a:sym typeface="Oxygen"/>
              </a:rPr>
              <a:t>(units) and price.</a:t>
            </a:r>
            <a:endParaRPr b="1">
              <a:solidFill>
                <a:srgbClr val="274E13"/>
              </a:solidFill>
              <a:latin typeface="Oxygen"/>
              <a:ea typeface="Oxygen"/>
              <a:cs typeface="Oxygen"/>
              <a:sym typeface="Oxygen"/>
            </a:endParaRPr>
          </a:p>
        </p:txBody>
      </p:sp>
      <p:sp>
        <p:nvSpPr>
          <p:cNvPr id="331" name="Google Shape;331;p54"/>
          <p:cNvSpPr txBox="1"/>
          <p:nvPr/>
        </p:nvSpPr>
        <p:spPr>
          <a:xfrm>
            <a:off x="1779175" y="1551275"/>
            <a:ext cx="3701700" cy="3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xygen"/>
                <a:ea typeface="Oxygen"/>
                <a:cs typeface="Oxygen"/>
                <a:sym typeface="Oxygen"/>
              </a:rPr>
              <a:t># (18249,14)</a:t>
            </a:r>
            <a:endParaRPr b="1">
              <a:latin typeface="Oxygen"/>
              <a:ea typeface="Oxygen"/>
              <a:cs typeface="Oxygen"/>
              <a:sym typeface="Oxygen"/>
            </a:endParaRPr>
          </a:p>
        </p:txBody>
      </p:sp>
      <p:sp>
        <p:nvSpPr>
          <p:cNvPr id="332" name="Google Shape;332;p54"/>
          <p:cNvSpPr txBox="1"/>
          <p:nvPr/>
        </p:nvSpPr>
        <p:spPr>
          <a:xfrm>
            <a:off x="1779175" y="2132300"/>
            <a:ext cx="4549200" cy="3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xygen"/>
                <a:ea typeface="Oxygen"/>
                <a:cs typeface="Oxygen"/>
                <a:sym typeface="Oxygen"/>
              </a:rPr>
              <a:t># There isn't any NULL variable</a:t>
            </a:r>
            <a:endParaRPr b="1">
              <a:latin typeface="Oxygen"/>
              <a:ea typeface="Oxygen"/>
              <a:cs typeface="Oxygen"/>
              <a:sym typeface="Oxygen"/>
            </a:endParaRPr>
          </a:p>
          <a:p>
            <a:pPr indent="0" lvl="0" marL="0" rtl="0" algn="l">
              <a:spcBef>
                <a:spcPts val="0"/>
              </a:spcBef>
              <a:spcAft>
                <a:spcPts val="0"/>
              </a:spcAft>
              <a:buNone/>
            </a:pPr>
            <a:r>
              <a:t/>
            </a:r>
            <a:endParaRPr>
              <a:latin typeface="Oxygen Light"/>
              <a:ea typeface="Oxygen Light"/>
              <a:cs typeface="Oxygen Light"/>
              <a:sym typeface="Oxygen Light"/>
            </a:endParaRPr>
          </a:p>
        </p:txBody>
      </p:sp>
      <p:graphicFrame>
        <p:nvGraphicFramePr>
          <p:cNvPr id="333" name="Google Shape;333;p54"/>
          <p:cNvGraphicFramePr/>
          <p:nvPr/>
        </p:nvGraphicFramePr>
        <p:xfrm>
          <a:off x="2080575" y="2713325"/>
          <a:ext cx="3000000" cy="3000000"/>
        </p:xfrm>
        <a:graphic>
          <a:graphicData uri="http://schemas.openxmlformats.org/drawingml/2006/table">
            <a:tbl>
              <a:tblPr>
                <a:noFill/>
                <a:tableStyleId>{DDA673C3-10FC-48BB-B444-C48DCB7444FB}</a:tableStyleId>
              </a:tblPr>
              <a:tblGrid>
                <a:gridCol w="915525"/>
                <a:gridCol w="2417600"/>
                <a:gridCol w="2000800"/>
              </a:tblGrid>
              <a:tr h="351900">
                <a:tc>
                  <a:txBody>
                    <a:bodyPr/>
                    <a:lstStyle/>
                    <a:p>
                      <a:pPr indent="0" lvl="0" marL="0" rtl="0" algn="l">
                        <a:spcBef>
                          <a:spcPts val="0"/>
                        </a:spcBef>
                        <a:spcAft>
                          <a:spcPts val="0"/>
                        </a:spcAft>
                        <a:buNone/>
                      </a:pPr>
                      <a:r>
                        <a:rPr i="1" lang="en" sz="1200" u="sng">
                          <a:latin typeface="Oxygen"/>
                          <a:ea typeface="Oxygen"/>
                          <a:cs typeface="Oxygen"/>
                          <a:sym typeface="Oxygen"/>
                        </a:rPr>
                        <a:t>Data type</a:t>
                      </a:r>
                      <a:endParaRPr i="1" sz="1200" u="sng">
                        <a:latin typeface="Oxygen"/>
                        <a:ea typeface="Oxygen"/>
                        <a:cs typeface="Oxygen"/>
                        <a:sym typeface="Oxygen"/>
                      </a:endParaRPr>
                    </a:p>
                  </a:txBody>
                  <a:tcPr marT="91425" marB="91425" marR="91425" marL="91425">
                    <a:solidFill>
                      <a:srgbClr val="FFF2CC"/>
                    </a:solidFill>
                  </a:tcPr>
                </a:tc>
                <a:tc>
                  <a:txBody>
                    <a:bodyPr/>
                    <a:lstStyle/>
                    <a:p>
                      <a:pPr indent="0" lvl="0" marL="0" rtl="0" algn="l">
                        <a:spcBef>
                          <a:spcPts val="0"/>
                        </a:spcBef>
                        <a:spcAft>
                          <a:spcPts val="0"/>
                        </a:spcAft>
                        <a:buNone/>
                      </a:pPr>
                      <a:r>
                        <a:rPr i="1" lang="en" sz="1200" u="sng">
                          <a:latin typeface="Oxygen"/>
                          <a:ea typeface="Oxygen"/>
                          <a:cs typeface="Oxygen"/>
                          <a:sym typeface="Oxygen"/>
                        </a:rPr>
                        <a:t>Variable names</a:t>
                      </a:r>
                      <a:endParaRPr i="1" sz="1200" u="sng">
                        <a:latin typeface="Oxygen"/>
                        <a:ea typeface="Oxygen"/>
                        <a:cs typeface="Oxygen"/>
                        <a:sym typeface="Oxygen"/>
                      </a:endParaRPr>
                    </a:p>
                  </a:txBody>
                  <a:tcPr marT="91425" marB="91425" marR="91425" marL="91425">
                    <a:solidFill>
                      <a:srgbClr val="FFF2CC"/>
                    </a:solidFill>
                  </a:tcPr>
                </a:tc>
                <a:tc>
                  <a:txBody>
                    <a:bodyPr/>
                    <a:lstStyle/>
                    <a:p>
                      <a:pPr indent="0" lvl="0" marL="0" rtl="0" algn="l">
                        <a:spcBef>
                          <a:spcPts val="0"/>
                        </a:spcBef>
                        <a:spcAft>
                          <a:spcPts val="0"/>
                        </a:spcAft>
                        <a:buNone/>
                      </a:pPr>
                      <a:r>
                        <a:rPr i="1" lang="en" sz="1200" u="sng">
                          <a:latin typeface="Oxygen"/>
                          <a:ea typeface="Oxygen"/>
                          <a:cs typeface="Oxygen"/>
                          <a:sym typeface="Oxygen"/>
                        </a:rPr>
                        <a:t>Notes</a:t>
                      </a:r>
                      <a:endParaRPr i="1" sz="1200" u="sng">
                        <a:latin typeface="Oxygen"/>
                        <a:ea typeface="Oxygen"/>
                        <a:cs typeface="Oxygen"/>
                        <a:sym typeface="Oxygen"/>
                      </a:endParaRPr>
                    </a:p>
                  </a:txBody>
                  <a:tcPr marT="91425" marB="91425" marR="91425" marL="91425">
                    <a:solidFill>
                      <a:srgbClr val="FFF2CC"/>
                    </a:solidFill>
                  </a:tcPr>
                </a:tc>
              </a:tr>
              <a:tr h="337750">
                <a:tc>
                  <a:txBody>
                    <a:bodyPr/>
                    <a:lstStyle/>
                    <a:p>
                      <a:pPr indent="0" lvl="0" marL="0" rtl="0" algn="l">
                        <a:spcBef>
                          <a:spcPts val="0"/>
                        </a:spcBef>
                        <a:spcAft>
                          <a:spcPts val="0"/>
                        </a:spcAft>
                        <a:buNone/>
                      </a:pPr>
                      <a:r>
                        <a:rPr lang="en" sz="1200">
                          <a:latin typeface="Oxygen"/>
                          <a:ea typeface="Oxygen"/>
                          <a:cs typeface="Oxygen"/>
                          <a:sym typeface="Oxygen"/>
                        </a:rPr>
                        <a:t>Int64</a:t>
                      </a:r>
                      <a:endParaRPr sz="1200">
                        <a:latin typeface="Oxygen"/>
                        <a:ea typeface="Oxygen"/>
                        <a:cs typeface="Oxygen"/>
                        <a:sym typeface="Oxygen"/>
                      </a:endParaRPr>
                    </a:p>
                  </a:txBody>
                  <a:tcPr marT="91425" marB="91425" marR="91425" marL="91425">
                    <a:solidFill>
                      <a:srgbClr val="FFF2CC"/>
                    </a:solidFill>
                  </a:tcPr>
                </a:tc>
                <a:tc>
                  <a:txBody>
                    <a:bodyPr/>
                    <a:lstStyle/>
                    <a:p>
                      <a:pPr indent="0" lvl="0" marL="0" rtl="0" algn="l">
                        <a:spcBef>
                          <a:spcPts val="0"/>
                        </a:spcBef>
                        <a:spcAft>
                          <a:spcPts val="0"/>
                        </a:spcAft>
                        <a:buNone/>
                      </a:pPr>
                      <a:r>
                        <a:rPr b="1" lang="en" sz="1200">
                          <a:latin typeface="Oxygen"/>
                          <a:ea typeface="Oxygen"/>
                          <a:cs typeface="Oxygen"/>
                          <a:sym typeface="Oxygen"/>
                        </a:rPr>
                        <a:t>year</a:t>
                      </a:r>
                      <a:endParaRPr b="1" sz="1200">
                        <a:latin typeface="Oxygen"/>
                        <a:ea typeface="Oxygen"/>
                        <a:cs typeface="Oxygen"/>
                        <a:sym typeface="Oxygen"/>
                      </a:endParaRPr>
                    </a:p>
                  </a:txBody>
                  <a:tcPr marT="91425" marB="91425" marR="91425" marL="91425">
                    <a:solidFill>
                      <a:srgbClr val="FFF2CC"/>
                    </a:solidFill>
                  </a:tcPr>
                </a:tc>
                <a:tc>
                  <a:txBody>
                    <a:bodyPr/>
                    <a:lstStyle/>
                    <a:p>
                      <a:pPr indent="0" lvl="0" marL="0" rtl="0" algn="l">
                        <a:spcBef>
                          <a:spcPts val="0"/>
                        </a:spcBef>
                        <a:spcAft>
                          <a:spcPts val="0"/>
                        </a:spcAft>
                        <a:buNone/>
                      </a:pPr>
                      <a:r>
                        <a:t/>
                      </a:r>
                      <a:endParaRPr sz="1200">
                        <a:latin typeface="Oxygen"/>
                        <a:ea typeface="Oxygen"/>
                        <a:cs typeface="Oxygen"/>
                        <a:sym typeface="Oxygen"/>
                      </a:endParaRPr>
                    </a:p>
                  </a:txBody>
                  <a:tcPr marT="91425" marB="91425" marR="91425" marL="91425">
                    <a:solidFill>
                      <a:srgbClr val="FFF2CC"/>
                    </a:solidFill>
                  </a:tcPr>
                </a:tc>
              </a:tr>
              <a:tr h="866950">
                <a:tc>
                  <a:txBody>
                    <a:bodyPr/>
                    <a:lstStyle/>
                    <a:p>
                      <a:pPr indent="0" lvl="0" marL="0" rtl="0" algn="l">
                        <a:spcBef>
                          <a:spcPts val="0"/>
                        </a:spcBef>
                        <a:spcAft>
                          <a:spcPts val="0"/>
                        </a:spcAft>
                        <a:buNone/>
                      </a:pPr>
                      <a:r>
                        <a:rPr lang="en" sz="1200">
                          <a:latin typeface="Oxygen"/>
                          <a:ea typeface="Oxygen"/>
                          <a:cs typeface="Oxygen"/>
                          <a:sym typeface="Oxygen"/>
                        </a:rPr>
                        <a:t>float64</a:t>
                      </a:r>
                      <a:endParaRPr sz="1200">
                        <a:latin typeface="Oxygen"/>
                        <a:ea typeface="Oxygen"/>
                        <a:cs typeface="Oxygen"/>
                        <a:sym typeface="Oxygen"/>
                      </a:endParaRPr>
                    </a:p>
                  </a:txBody>
                  <a:tcPr marT="91425" marB="91425" marR="91425" marL="91425">
                    <a:solidFill>
                      <a:srgbClr val="FFF2CC"/>
                    </a:solidFill>
                  </a:tcPr>
                </a:tc>
                <a:tc>
                  <a:txBody>
                    <a:bodyPr/>
                    <a:lstStyle/>
                    <a:p>
                      <a:pPr indent="0" lvl="0" marL="0" rtl="0" algn="l">
                        <a:spcBef>
                          <a:spcPts val="0"/>
                        </a:spcBef>
                        <a:spcAft>
                          <a:spcPts val="0"/>
                        </a:spcAft>
                        <a:buNone/>
                      </a:pPr>
                      <a:r>
                        <a:rPr b="1" lang="en" sz="1200">
                          <a:latin typeface="Oxygen"/>
                          <a:ea typeface="Oxygen"/>
                          <a:cs typeface="Oxygen"/>
                          <a:sym typeface="Oxygen"/>
                        </a:rPr>
                        <a:t>AveragePrice</a:t>
                      </a:r>
                      <a:r>
                        <a:rPr b="1" lang="en" sz="1200">
                          <a:latin typeface="Oxygen"/>
                          <a:ea typeface="Oxygen"/>
                          <a:cs typeface="Oxygen"/>
                          <a:sym typeface="Oxygen"/>
                        </a:rPr>
                        <a:t>,</a:t>
                      </a:r>
                      <a:r>
                        <a:rPr b="1" lang="en" sz="1200">
                          <a:latin typeface="Oxygen"/>
                          <a:ea typeface="Oxygen"/>
                          <a:cs typeface="Oxygen"/>
                          <a:sym typeface="Oxygen"/>
                        </a:rPr>
                        <a:t>TotalVolume</a:t>
                      </a:r>
                      <a:endParaRPr b="1" sz="1200">
                        <a:latin typeface="Oxygen"/>
                        <a:ea typeface="Oxygen"/>
                        <a:cs typeface="Oxygen"/>
                        <a:sym typeface="Oxygen"/>
                      </a:endParaRPr>
                    </a:p>
                    <a:p>
                      <a:pPr indent="0" lvl="0" marL="0" rtl="0" algn="l">
                        <a:spcBef>
                          <a:spcPts val="0"/>
                        </a:spcBef>
                        <a:spcAft>
                          <a:spcPts val="0"/>
                        </a:spcAft>
                        <a:buNone/>
                      </a:pPr>
                      <a:r>
                        <a:rPr b="1" lang="en" sz="1200">
                          <a:latin typeface="Oxygen"/>
                          <a:ea typeface="Oxygen"/>
                          <a:cs typeface="Oxygen"/>
                          <a:sym typeface="Oxygen"/>
                        </a:rPr>
                        <a:t>4046, 4225, 4770</a:t>
                      </a:r>
                      <a:endParaRPr b="1" sz="1200">
                        <a:latin typeface="Oxygen"/>
                        <a:ea typeface="Oxygen"/>
                        <a:cs typeface="Oxygen"/>
                        <a:sym typeface="Oxygen"/>
                      </a:endParaRPr>
                    </a:p>
                    <a:p>
                      <a:pPr indent="0" lvl="0" marL="0" rtl="0" algn="l">
                        <a:spcBef>
                          <a:spcPts val="0"/>
                        </a:spcBef>
                        <a:spcAft>
                          <a:spcPts val="0"/>
                        </a:spcAft>
                        <a:buNone/>
                      </a:pPr>
                      <a:r>
                        <a:rPr b="1" lang="en" sz="1200">
                          <a:latin typeface="Oxygen"/>
                          <a:ea typeface="Oxygen"/>
                          <a:cs typeface="Oxygen"/>
                          <a:sym typeface="Oxygen"/>
                        </a:rPr>
                        <a:t>Total Bags, Small Bags, Large Bags, XLarge Bags</a:t>
                      </a:r>
                      <a:endParaRPr b="1" sz="1200">
                        <a:latin typeface="Oxygen"/>
                        <a:ea typeface="Oxygen"/>
                        <a:cs typeface="Oxygen"/>
                        <a:sym typeface="Oxygen"/>
                      </a:endParaRPr>
                    </a:p>
                  </a:txBody>
                  <a:tcPr marT="91425" marB="91425" marR="91425" marL="91425">
                    <a:solidFill>
                      <a:srgbClr val="FFF2CC"/>
                    </a:solidFill>
                  </a:tcPr>
                </a:tc>
                <a:tc>
                  <a:txBody>
                    <a:bodyPr/>
                    <a:lstStyle/>
                    <a:p>
                      <a:pPr indent="0" lvl="0" marL="0" rtl="0" algn="l">
                        <a:spcBef>
                          <a:spcPts val="0"/>
                        </a:spcBef>
                        <a:spcAft>
                          <a:spcPts val="0"/>
                        </a:spcAft>
                        <a:buNone/>
                      </a:pPr>
                      <a:r>
                        <a:rPr lang="en" sz="1200">
                          <a:latin typeface="Oxygen"/>
                          <a:ea typeface="Oxygen"/>
                          <a:cs typeface="Oxygen"/>
                          <a:sym typeface="Oxygen"/>
                        </a:rPr>
                        <a:t># </a:t>
                      </a:r>
                      <a:r>
                        <a:rPr b="1" lang="en" sz="1200">
                          <a:latin typeface="Oxygen"/>
                          <a:ea typeface="Oxygen"/>
                          <a:cs typeface="Oxygen"/>
                          <a:sym typeface="Oxygen"/>
                        </a:rPr>
                        <a:t>4046, 4225, 4770</a:t>
                      </a:r>
                      <a:r>
                        <a:rPr lang="en" sz="1200">
                          <a:latin typeface="Oxygen"/>
                          <a:ea typeface="Oxygen"/>
                          <a:cs typeface="Oxygen"/>
                          <a:sym typeface="Oxygen"/>
                        </a:rPr>
                        <a:t> - total number of avocado of certain type sold</a:t>
                      </a:r>
                      <a:endParaRPr sz="1200">
                        <a:latin typeface="Oxygen"/>
                        <a:ea typeface="Oxygen"/>
                        <a:cs typeface="Oxygen"/>
                        <a:sym typeface="Oxygen"/>
                      </a:endParaRPr>
                    </a:p>
                    <a:p>
                      <a:pPr indent="0" lvl="0" marL="0" rtl="0" algn="l">
                        <a:spcBef>
                          <a:spcPts val="0"/>
                        </a:spcBef>
                        <a:spcAft>
                          <a:spcPts val="0"/>
                        </a:spcAft>
                        <a:buNone/>
                      </a:pPr>
                      <a:r>
                        <a:t/>
                      </a:r>
                      <a:endParaRPr sz="1200">
                        <a:latin typeface="Oxygen"/>
                        <a:ea typeface="Oxygen"/>
                        <a:cs typeface="Oxygen"/>
                        <a:sym typeface="Oxygen"/>
                      </a:endParaRPr>
                    </a:p>
                  </a:txBody>
                  <a:tcPr marT="91425" marB="91425" marR="91425" marL="91425">
                    <a:solidFill>
                      <a:srgbClr val="FFF2CC"/>
                    </a:solidFill>
                  </a:tcPr>
                </a:tc>
              </a:tr>
              <a:tr h="515575">
                <a:tc>
                  <a:txBody>
                    <a:bodyPr/>
                    <a:lstStyle/>
                    <a:p>
                      <a:pPr indent="0" lvl="0" marL="0" rtl="0" algn="l">
                        <a:spcBef>
                          <a:spcPts val="0"/>
                        </a:spcBef>
                        <a:spcAft>
                          <a:spcPts val="0"/>
                        </a:spcAft>
                        <a:buNone/>
                      </a:pPr>
                      <a:r>
                        <a:rPr lang="en" sz="1200">
                          <a:latin typeface="Oxygen"/>
                          <a:ea typeface="Oxygen"/>
                          <a:cs typeface="Oxygen"/>
                          <a:sym typeface="Oxygen"/>
                        </a:rPr>
                        <a:t>object</a:t>
                      </a:r>
                      <a:endParaRPr sz="1200">
                        <a:latin typeface="Oxygen"/>
                        <a:ea typeface="Oxygen"/>
                        <a:cs typeface="Oxygen"/>
                        <a:sym typeface="Oxygen"/>
                      </a:endParaRPr>
                    </a:p>
                  </a:txBody>
                  <a:tcPr marT="91425" marB="91425" marR="91425" marL="91425">
                    <a:solidFill>
                      <a:srgbClr val="FFF2CC"/>
                    </a:solidFill>
                  </a:tcPr>
                </a:tc>
                <a:tc>
                  <a:txBody>
                    <a:bodyPr/>
                    <a:lstStyle/>
                    <a:p>
                      <a:pPr indent="0" lvl="0" marL="0" rtl="0" algn="l">
                        <a:spcBef>
                          <a:spcPts val="0"/>
                        </a:spcBef>
                        <a:spcAft>
                          <a:spcPts val="0"/>
                        </a:spcAft>
                        <a:buNone/>
                      </a:pPr>
                      <a:r>
                        <a:rPr b="1" lang="en" sz="1200">
                          <a:latin typeface="Oxygen"/>
                          <a:ea typeface="Oxygen"/>
                          <a:cs typeface="Oxygen"/>
                          <a:sym typeface="Oxygen"/>
                        </a:rPr>
                        <a:t>Date, type, region</a:t>
                      </a:r>
                      <a:endParaRPr b="1" sz="1200">
                        <a:latin typeface="Oxygen"/>
                        <a:ea typeface="Oxygen"/>
                        <a:cs typeface="Oxygen"/>
                        <a:sym typeface="Oxygen"/>
                      </a:endParaRPr>
                    </a:p>
                  </a:txBody>
                  <a:tcPr marT="91425" marB="91425" marR="91425" marL="91425">
                    <a:solidFill>
                      <a:srgbClr val="FFF2CC"/>
                    </a:solidFill>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Oxygen"/>
                          <a:ea typeface="Oxygen"/>
                          <a:cs typeface="Oxygen"/>
                          <a:sym typeface="Oxygen"/>
                        </a:rPr>
                        <a:t># </a:t>
                      </a:r>
                      <a:r>
                        <a:rPr b="1" lang="en" sz="1200">
                          <a:solidFill>
                            <a:schemeClr val="dk1"/>
                          </a:solidFill>
                          <a:latin typeface="Oxygen"/>
                          <a:ea typeface="Oxygen"/>
                          <a:cs typeface="Oxygen"/>
                          <a:sym typeface="Oxygen"/>
                        </a:rPr>
                        <a:t>type</a:t>
                      </a:r>
                      <a:r>
                        <a:rPr lang="en" sz="1200">
                          <a:solidFill>
                            <a:schemeClr val="dk1"/>
                          </a:solidFill>
                          <a:latin typeface="Oxygen"/>
                          <a:ea typeface="Oxygen"/>
                          <a:cs typeface="Oxygen"/>
                          <a:sym typeface="Oxygen"/>
                        </a:rPr>
                        <a:t> - conventional or organic</a:t>
                      </a:r>
                      <a:endParaRPr sz="1200">
                        <a:solidFill>
                          <a:schemeClr val="dk1"/>
                        </a:solidFill>
                        <a:latin typeface="Oxygen"/>
                        <a:ea typeface="Oxygen"/>
                        <a:cs typeface="Oxygen"/>
                        <a:sym typeface="Oxygen"/>
                      </a:endParaRPr>
                    </a:p>
                  </a:txBody>
                  <a:tcPr marT="91425" marB="91425" marR="91425" marL="91425">
                    <a:solidFill>
                      <a:srgbClr val="FFF2CC"/>
                    </a:solidFill>
                  </a:tcPr>
                </a:tc>
              </a:tr>
            </a:tbl>
          </a:graphicData>
        </a:graphic>
      </p:graphicFrame>
      <p:sp>
        <p:nvSpPr>
          <p:cNvPr id="334" name="Google Shape;334;p54"/>
          <p:cNvSpPr txBox="1"/>
          <p:nvPr/>
        </p:nvSpPr>
        <p:spPr>
          <a:xfrm>
            <a:off x="6443000" y="822950"/>
            <a:ext cx="2399400" cy="4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74E13"/>
                </a:solidFill>
                <a:latin typeface="Oxygen"/>
                <a:ea typeface="Oxygen"/>
                <a:cs typeface="Oxygen"/>
                <a:sym typeface="Oxygen"/>
              </a:rPr>
              <a:t>Use predictors to do the price forecast</a:t>
            </a:r>
            <a:endParaRPr b="1">
              <a:solidFill>
                <a:srgbClr val="274E13"/>
              </a:solidFill>
              <a:latin typeface="Oxygen"/>
              <a:ea typeface="Oxygen"/>
              <a:cs typeface="Oxygen"/>
              <a:sym typeface="Oxygen"/>
            </a:endParaRPr>
          </a:p>
        </p:txBody>
      </p:sp>
      <p:sp>
        <p:nvSpPr>
          <p:cNvPr id="335" name="Google Shape;335;p54"/>
          <p:cNvSpPr/>
          <p:nvPr/>
        </p:nvSpPr>
        <p:spPr>
          <a:xfrm>
            <a:off x="5876225" y="1005350"/>
            <a:ext cx="446700" cy="241500"/>
          </a:xfrm>
          <a:prstGeom prst="rightArrow">
            <a:avLst>
              <a:gd fmla="val 50000" name="adj1"/>
              <a:gd fmla="val 50000" name="adj2"/>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5"/>
          <p:cNvSpPr txBox="1"/>
          <p:nvPr/>
        </p:nvSpPr>
        <p:spPr>
          <a:xfrm>
            <a:off x="400050" y="276225"/>
            <a:ext cx="3962400" cy="5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chemeClr val="accent2"/>
                </a:solidFill>
                <a:latin typeface="Abril Fatface"/>
                <a:ea typeface="Abril Fatface"/>
                <a:cs typeface="Abril Fatface"/>
                <a:sym typeface="Abril Fatface"/>
              </a:rPr>
              <a:t>What is 4046 4225 4770？</a:t>
            </a:r>
            <a:endParaRPr>
              <a:latin typeface="Oxygen Light"/>
              <a:ea typeface="Oxygen Light"/>
              <a:cs typeface="Oxygen Light"/>
              <a:sym typeface="Oxygen Light"/>
            </a:endParaRPr>
          </a:p>
        </p:txBody>
      </p:sp>
      <p:sp>
        <p:nvSpPr>
          <p:cNvPr id="341" name="Google Shape;341;p55"/>
          <p:cNvSpPr txBox="1"/>
          <p:nvPr/>
        </p:nvSpPr>
        <p:spPr>
          <a:xfrm>
            <a:off x="4362450" y="347775"/>
            <a:ext cx="2709900" cy="409500"/>
          </a:xfrm>
          <a:prstGeom prst="rect">
            <a:avLst/>
          </a:prstGeom>
          <a:solidFill>
            <a:srgbClr val="A1C448">
              <a:alpha val="3412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2"/>
                </a:solidFill>
                <a:latin typeface="Oxygen"/>
                <a:ea typeface="Oxygen"/>
                <a:cs typeface="Oxygen"/>
                <a:sym typeface="Oxygen"/>
              </a:rPr>
              <a:t>Size &amp; Product Look Up Code</a:t>
            </a:r>
            <a:endParaRPr b="1">
              <a:solidFill>
                <a:schemeClr val="accent2"/>
              </a:solidFill>
              <a:latin typeface="Oxygen"/>
              <a:ea typeface="Oxygen"/>
              <a:cs typeface="Oxygen"/>
              <a:sym typeface="Oxygen"/>
            </a:endParaRPr>
          </a:p>
        </p:txBody>
      </p:sp>
      <p:sp>
        <p:nvSpPr>
          <p:cNvPr id="342" name="Google Shape;342;p55"/>
          <p:cNvSpPr txBox="1"/>
          <p:nvPr/>
        </p:nvSpPr>
        <p:spPr>
          <a:xfrm>
            <a:off x="4219650" y="1469850"/>
            <a:ext cx="4353000" cy="3834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D9EEB"/>
                </a:solidFill>
                <a:latin typeface="Oxygen"/>
                <a:ea typeface="Oxygen"/>
                <a:cs typeface="Oxygen"/>
                <a:sym typeface="Oxygen"/>
              </a:rPr>
              <a:t>#4046 </a:t>
            </a:r>
            <a:r>
              <a:rPr lang="en">
                <a:latin typeface="Oxygen Light"/>
                <a:ea typeface="Oxygen Light"/>
                <a:cs typeface="Oxygen Light"/>
                <a:sym typeface="Oxygen Light"/>
              </a:rPr>
              <a:t>Small &amp; Medium Hass Avocado (~3-5oz)</a:t>
            </a:r>
            <a:endParaRPr>
              <a:latin typeface="Oxygen Light"/>
              <a:ea typeface="Oxygen Light"/>
              <a:cs typeface="Oxygen Light"/>
              <a:sym typeface="Oxygen Light"/>
            </a:endParaRPr>
          </a:p>
        </p:txBody>
      </p:sp>
      <p:sp>
        <p:nvSpPr>
          <p:cNvPr id="343" name="Google Shape;343;p55"/>
          <p:cNvSpPr txBox="1"/>
          <p:nvPr/>
        </p:nvSpPr>
        <p:spPr>
          <a:xfrm>
            <a:off x="4219650" y="2597050"/>
            <a:ext cx="3905100" cy="3834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D9EEB"/>
                </a:solidFill>
                <a:latin typeface="Oxygen"/>
                <a:ea typeface="Oxygen"/>
                <a:cs typeface="Oxygen"/>
                <a:sym typeface="Oxygen"/>
              </a:rPr>
              <a:t>#4225</a:t>
            </a:r>
            <a:r>
              <a:rPr lang="en">
                <a:latin typeface="Oxygen Light"/>
                <a:ea typeface="Oxygen Light"/>
                <a:cs typeface="Oxygen Light"/>
                <a:sym typeface="Oxygen Light"/>
              </a:rPr>
              <a:t> Large Hass Avocado(~8-10oz) </a:t>
            </a:r>
            <a:endParaRPr>
              <a:latin typeface="Oxygen Light"/>
              <a:ea typeface="Oxygen Light"/>
              <a:cs typeface="Oxygen Light"/>
              <a:sym typeface="Oxygen Light"/>
            </a:endParaRPr>
          </a:p>
        </p:txBody>
      </p:sp>
      <p:sp>
        <p:nvSpPr>
          <p:cNvPr id="344" name="Google Shape;344;p55"/>
          <p:cNvSpPr txBox="1"/>
          <p:nvPr/>
        </p:nvSpPr>
        <p:spPr>
          <a:xfrm>
            <a:off x="4219650" y="3676650"/>
            <a:ext cx="3905100" cy="3834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D9EEB"/>
                </a:solidFill>
                <a:latin typeface="Oxygen"/>
                <a:ea typeface="Oxygen"/>
                <a:cs typeface="Oxygen"/>
                <a:sym typeface="Oxygen"/>
              </a:rPr>
              <a:t>#4770</a:t>
            </a:r>
            <a:r>
              <a:rPr lang="en">
                <a:solidFill>
                  <a:srgbClr val="6D9EEB"/>
                </a:solidFill>
                <a:latin typeface="Oxygen Light"/>
                <a:ea typeface="Oxygen Light"/>
                <a:cs typeface="Oxygen Light"/>
                <a:sym typeface="Oxygen Light"/>
              </a:rPr>
              <a:t> </a:t>
            </a:r>
            <a:r>
              <a:rPr lang="en">
                <a:latin typeface="Oxygen Light"/>
                <a:ea typeface="Oxygen Light"/>
                <a:cs typeface="Oxygen Light"/>
                <a:sym typeface="Oxygen Light"/>
              </a:rPr>
              <a:t>Extra Large Hass Avocado(~10-15oz)</a:t>
            </a:r>
            <a:endParaRPr>
              <a:latin typeface="Oxygen Light"/>
              <a:ea typeface="Oxygen Light"/>
              <a:cs typeface="Oxygen Light"/>
              <a:sym typeface="Oxygen Light"/>
            </a:endParaRPr>
          </a:p>
        </p:txBody>
      </p:sp>
      <p:pic>
        <p:nvPicPr>
          <p:cNvPr id="345" name="Google Shape;345;p55"/>
          <p:cNvPicPr preferRelativeResize="0"/>
          <p:nvPr/>
        </p:nvPicPr>
        <p:blipFill>
          <a:blip r:embed="rId3">
            <a:alphaModFix/>
          </a:blip>
          <a:stretch>
            <a:fillRect/>
          </a:stretch>
        </p:blipFill>
        <p:spPr>
          <a:xfrm>
            <a:off x="727625" y="1771650"/>
            <a:ext cx="3108200" cy="1809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49" name="Shape 349"/>
        <p:cNvGrpSpPr/>
        <p:nvPr/>
      </p:nvGrpSpPr>
      <p:grpSpPr>
        <a:xfrm>
          <a:off x="0" y="0"/>
          <a:ext cx="0" cy="0"/>
          <a:chOff x="0" y="0"/>
          <a:chExt cx="0" cy="0"/>
        </a:xfrm>
      </p:grpSpPr>
      <p:sp>
        <p:nvSpPr>
          <p:cNvPr id="350" name="Google Shape;350;p56"/>
          <p:cNvSpPr txBox="1"/>
          <p:nvPr>
            <p:ph type="ctrTitle"/>
          </p:nvPr>
        </p:nvSpPr>
        <p:spPr>
          <a:xfrm>
            <a:off x="593775" y="333450"/>
            <a:ext cx="5403600" cy="606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solidFill>
                  <a:schemeClr val="accent2"/>
                </a:solidFill>
              </a:rPr>
              <a:t>Preprocessing</a:t>
            </a:r>
            <a:endParaRPr>
              <a:solidFill>
                <a:schemeClr val="accent2"/>
              </a:solidFill>
            </a:endParaRPr>
          </a:p>
        </p:txBody>
      </p:sp>
      <p:sp>
        <p:nvSpPr>
          <p:cNvPr id="351" name="Google Shape;351;p56"/>
          <p:cNvSpPr txBox="1"/>
          <p:nvPr/>
        </p:nvSpPr>
        <p:spPr>
          <a:xfrm>
            <a:off x="2524200" y="3049875"/>
            <a:ext cx="6619800" cy="15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xygen Light"/>
                <a:ea typeface="Oxygen Light"/>
                <a:cs typeface="Oxygen Light"/>
                <a:sym typeface="Oxygen Light"/>
              </a:rPr>
              <a:t>Extract </a:t>
            </a:r>
            <a:r>
              <a:rPr b="1" i="1" lang="en" sz="1800">
                <a:latin typeface="Oxygen"/>
                <a:ea typeface="Oxygen"/>
                <a:cs typeface="Oxygen"/>
                <a:sym typeface="Oxygen"/>
              </a:rPr>
              <a:t>Month</a:t>
            </a:r>
            <a:r>
              <a:rPr lang="en" sz="1800">
                <a:latin typeface="Oxygen Light"/>
                <a:ea typeface="Oxygen Light"/>
                <a:cs typeface="Oxygen Light"/>
                <a:sym typeface="Oxygen Light"/>
              </a:rPr>
              <a:t> from Date, Delete Date, Add </a:t>
            </a:r>
            <a:r>
              <a:rPr b="1" i="1" lang="en" sz="1800">
                <a:latin typeface="Oxygen"/>
                <a:ea typeface="Oxygen"/>
                <a:cs typeface="Oxygen"/>
                <a:sym typeface="Oxygen"/>
              </a:rPr>
              <a:t>Season Dummies </a:t>
            </a:r>
            <a:endParaRPr b="1" i="1" sz="1800">
              <a:latin typeface="Oxygen"/>
              <a:ea typeface="Oxygen"/>
              <a:cs typeface="Oxygen"/>
              <a:sym typeface="Oxygen"/>
            </a:endParaRPr>
          </a:p>
          <a:p>
            <a:pPr indent="0" lvl="0" marL="0" rtl="0" algn="l">
              <a:spcBef>
                <a:spcPts val="0"/>
              </a:spcBef>
              <a:spcAft>
                <a:spcPts val="0"/>
              </a:spcAft>
              <a:buNone/>
            </a:pPr>
            <a:r>
              <a:rPr lang="en" sz="1800">
                <a:latin typeface="Oxygen Light"/>
                <a:ea typeface="Oxygen Light"/>
                <a:cs typeface="Oxygen Light"/>
                <a:sym typeface="Oxygen Light"/>
              </a:rPr>
              <a:t>(Spring, Summer, Autumn, Winter)</a:t>
            </a:r>
            <a:endParaRPr sz="1800">
              <a:latin typeface="Oxygen Light"/>
              <a:ea typeface="Oxygen Light"/>
              <a:cs typeface="Oxygen Light"/>
              <a:sym typeface="Oxygen Light"/>
            </a:endParaRPr>
          </a:p>
          <a:p>
            <a:pPr indent="0" lvl="0" marL="0" rtl="0" algn="l">
              <a:spcBef>
                <a:spcPts val="0"/>
              </a:spcBef>
              <a:spcAft>
                <a:spcPts val="0"/>
              </a:spcAft>
              <a:buNone/>
            </a:pPr>
            <a:r>
              <a:t/>
            </a:r>
            <a:endParaRPr>
              <a:latin typeface="Oxygen Light"/>
              <a:ea typeface="Oxygen Light"/>
              <a:cs typeface="Oxygen Light"/>
              <a:sym typeface="Oxygen Light"/>
            </a:endParaRPr>
          </a:p>
          <a:p>
            <a:pPr indent="0" lvl="0" marL="0" rtl="0" algn="l">
              <a:spcBef>
                <a:spcPts val="0"/>
              </a:spcBef>
              <a:spcAft>
                <a:spcPts val="0"/>
              </a:spcAft>
              <a:buNone/>
            </a:pPr>
            <a:r>
              <a:t/>
            </a:r>
            <a:endParaRPr sz="1800">
              <a:latin typeface="Oxygen Light"/>
              <a:ea typeface="Oxygen Light"/>
              <a:cs typeface="Oxygen Light"/>
              <a:sym typeface="Oxygen Light"/>
            </a:endParaRPr>
          </a:p>
          <a:p>
            <a:pPr indent="0" lvl="0" marL="0" rtl="0" algn="l">
              <a:spcBef>
                <a:spcPts val="0"/>
              </a:spcBef>
              <a:spcAft>
                <a:spcPts val="0"/>
              </a:spcAft>
              <a:buNone/>
            </a:pPr>
            <a:r>
              <a:rPr lang="en" sz="1800">
                <a:latin typeface="Oxygen Light"/>
                <a:ea typeface="Oxygen Light"/>
                <a:cs typeface="Oxygen Light"/>
                <a:sym typeface="Oxygen Light"/>
              </a:rPr>
              <a:t>Two methods: </a:t>
            </a:r>
            <a:r>
              <a:rPr b="1" i="1" lang="en" sz="1800">
                <a:latin typeface="Oxygen"/>
                <a:ea typeface="Oxygen"/>
                <a:cs typeface="Oxygen"/>
                <a:sym typeface="Oxygen"/>
              </a:rPr>
              <a:t>dummies</a:t>
            </a:r>
            <a:r>
              <a:rPr lang="en" sz="1800">
                <a:latin typeface="Oxygen Light"/>
                <a:ea typeface="Oxygen Light"/>
                <a:cs typeface="Oxygen Light"/>
                <a:sym typeface="Oxygen Light"/>
              </a:rPr>
              <a:t> and </a:t>
            </a:r>
            <a:r>
              <a:rPr b="1" i="1" lang="en" sz="1800">
                <a:latin typeface="Oxygen"/>
                <a:ea typeface="Oxygen"/>
                <a:cs typeface="Oxygen"/>
                <a:sym typeface="Oxygen"/>
              </a:rPr>
              <a:t>label encoding</a:t>
            </a:r>
            <a:endParaRPr b="1" i="1" sz="1800">
              <a:latin typeface="Oxygen"/>
              <a:ea typeface="Oxygen"/>
              <a:cs typeface="Oxygen"/>
              <a:sym typeface="Oxygen"/>
            </a:endParaRPr>
          </a:p>
        </p:txBody>
      </p:sp>
      <p:sp>
        <p:nvSpPr>
          <p:cNvPr id="352" name="Google Shape;352;p56"/>
          <p:cNvSpPr/>
          <p:nvPr/>
        </p:nvSpPr>
        <p:spPr>
          <a:xfrm>
            <a:off x="657600" y="3213975"/>
            <a:ext cx="1537500" cy="480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274E13"/>
                </a:solidFill>
                <a:latin typeface="Oxygen Light"/>
                <a:ea typeface="Oxygen Light"/>
                <a:cs typeface="Oxygen Light"/>
                <a:sym typeface="Oxygen Light"/>
              </a:rPr>
              <a:t>About time</a:t>
            </a:r>
            <a:r>
              <a:rPr b="1" lang="en">
                <a:solidFill>
                  <a:srgbClr val="274E13"/>
                </a:solidFill>
                <a:latin typeface="Oxygen"/>
                <a:ea typeface="Oxygen"/>
                <a:cs typeface="Oxygen"/>
                <a:sym typeface="Oxygen"/>
              </a:rPr>
              <a:t> </a:t>
            </a:r>
            <a:endParaRPr b="1">
              <a:solidFill>
                <a:srgbClr val="274E13"/>
              </a:solidFill>
            </a:endParaRPr>
          </a:p>
        </p:txBody>
      </p:sp>
      <p:sp>
        <p:nvSpPr>
          <p:cNvPr id="353" name="Google Shape;353;p56"/>
          <p:cNvSpPr/>
          <p:nvPr/>
        </p:nvSpPr>
        <p:spPr>
          <a:xfrm>
            <a:off x="657600" y="4132150"/>
            <a:ext cx="1588800" cy="480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274E13"/>
                </a:solidFill>
                <a:latin typeface="Oxygen Light"/>
                <a:ea typeface="Oxygen Light"/>
                <a:cs typeface="Oxygen Light"/>
                <a:sym typeface="Oxygen Light"/>
              </a:rPr>
              <a:t>About region</a:t>
            </a:r>
            <a:r>
              <a:rPr b="1" lang="en">
                <a:solidFill>
                  <a:srgbClr val="274E13"/>
                </a:solidFill>
                <a:latin typeface="Oxygen"/>
                <a:ea typeface="Oxygen"/>
                <a:cs typeface="Oxygen"/>
                <a:sym typeface="Oxygen"/>
              </a:rPr>
              <a:t> </a:t>
            </a:r>
            <a:endParaRPr b="1">
              <a:solidFill>
                <a:srgbClr val="274E13"/>
              </a:solidFill>
            </a:endParaRPr>
          </a:p>
        </p:txBody>
      </p:sp>
      <p:sp>
        <p:nvSpPr>
          <p:cNvPr id="354" name="Google Shape;354;p56"/>
          <p:cNvSpPr txBox="1"/>
          <p:nvPr/>
        </p:nvSpPr>
        <p:spPr>
          <a:xfrm>
            <a:off x="657600" y="2760350"/>
            <a:ext cx="1537500" cy="3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latin typeface="Oxygen"/>
                <a:ea typeface="Oxygen"/>
                <a:cs typeface="Oxygen"/>
                <a:sym typeface="Oxygen"/>
              </a:rPr>
              <a:t>[For Modeling]</a:t>
            </a:r>
            <a:endParaRPr b="1" i="1">
              <a:latin typeface="Oxygen"/>
              <a:ea typeface="Oxygen"/>
              <a:cs typeface="Oxygen"/>
              <a:sym typeface="Oxygen"/>
            </a:endParaRPr>
          </a:p>
        </p:txBody>
      </p:sp>
      <p:sp>
        <p:nvSpPr>
          <p:cNvPr id="355" name="Google Shape;355;p56"/>
          <p:cNvSpPr/>
          <p:nvPr/>
        </p:nvSpPr>
        <p:spPr>
          <a:xfrm>
            <a:off x="657600" y="1836425"/>
            <a:ext cx="1588800" cy="480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274E13"/>
                </a:solidFill>
                <a:latin typeface="Oxygen Light"/>
                <a:ea typeface="Oxygen Light"/>
                <a:cs typeface="Oxygen Light"/>
                <a:sym typeface="Oxygen Light"/>
              </a:rPr>
              <a:t>About region</a:t>
            </a:r>
            <a:r>
              <a:rPr b="1" lang="en">
                <a:solidFill>
                  <a:srgbClr val="274E13"/>
                </a:solidFill>
                <a:latin typeface="Oxygen"/>
                <a:ea typeface="Oxygen"/>
                <a:cs typeface="Oxygen"/>
                <a:sym typeface="Oxygen"/>
              </a:rPr>
              <a:t> </a:t>
            </a:r>
            <a:endParaRPr b="1">
              <a:solidFill>
                <a:srgbClr val="274E13"/>
              </a:solidFill>
            </a:endParaRPr>
          </a:p>
        </p:txBody>
      </p:sp>
      <p:sp>
        <p:nvSpPr>
          <p:cNvPr id="356" name="Google Shape;356;p56"/>
          <p:cNvSpPr txBox="1"/>
          <p:nvPr/>
        </p:nvSpPr>
        <p:spPr>
          <a:xfrm>
            <a:off x="2417125" y="1790525"/>
            <a:ext cx="65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xygen Light"/>
                <a:ea typeface="Oxygen Light"/>
                <a:cs typeface="Oxygen Light"/>
                <a:sym typeface="Oxygen Light"/>
              </a:rPr>
              <a:t>Divide all regions to two categories: </a:t>
            </a:r>
            <a:endParaRPr sz="1800">
              <a:solidFill>
                <a:schemeClr val="dk1"/>
              </a:solidFill>
              <a:latin typeface="Oxygen Light"/>
              <a:ea typeface="Oxygen Light"/>
              <a:cs typeface="Oxygen Light"/>
              <a:sym typeface="Oxygen Light"/>
            </a:endParaRPr>
          </a:p>
          <a:p>
            <a:pPr indent="0" lvl="0" marL="0" rtl="0" algn="l">
              <a:spcBef>
                <a:spcPts val="0"/>
              </a:spcBef>
              <a:spcAft>
                <a:spcPts val="0"/>
              </a:spcAft>
              <a:buNone/>
            </a:pPr>
            <a:r>
              <a:rPr lang="en" sz="1800">
                <a:solidFill>
                  <a:schemeClr val="dk1"/>
                </a:solidFill>
                <a:latin typeface="Oxygen Light"/>
                <a:ea typeface="Oxygen Light"/>
                <a:cs typeface="Oxygen Light"/>
                <a:sym typeface="Oxygen Light"/>
              </a:rPr>
              <a:t>City level (e.g. New York) and Regional level (e.g. GreatLakes)</a:t>
            </a:r>
            <a:endParaRPr b="1" i="1" sz="1800">
              <a:solidFill>
                <a:schemeClr val="dk1"/>
              </a:solidFill>
              <a:latin typeface="Oxygen"/>
              <a:ea typeface="Oxygen"/>
              <a:cs typeface="Oxygen"/>
              <a:sym typeface="Oxygen"/>
            </a:endParaRPr>
          </a:p>
        </p:txBody>
      </p:sp>
      <p:sp>
        <p:nvSpPr>
          <p:cNvPr id="357" name="Google Shape;357;p56"/>
          <p:cNvSpPr txBox="1"/>
          <p:nvPr/>
        </p:nvSpPr>
        <p:spPr>
          <a:xfrm>
            <a:off x="657600" y="1388550"/>
            <a:ext cx="2343600" cy="3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latin typeface="Oxygen"/>
                <a:ea typeface="Oxygen"/>
                <a:cs typeface="Oxygen"/>
                <a:sym typeface="Oxygen"/>
              </a:rPr>
              <a:t>[For Descriptive]</a:t>
            </a:r>
            <a:endParaRPr b="1" i="1">
              <a:latin typeface="Oxygen"/>
              <a:ea typeface="Oxygen"/>
              <a:cs typeface="Oxygen"/>
              <a:sym typeface="Oxyge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61" name="Shape 361"/>
        <p:cNvGrpSpPr/>
        <p:nvPr/>
      </p:nvGrpSpPr>
      <p:grpSpPr>
        <a:xfrm>
          <a:off x="0" y="0"/>
          <a:ext cx="0" cy="0"/>
          <a:chOff x="0" y="0"/>
          <a:chExt cx="0" cy="0"/>
        </a:xfrm>
      </p:grpSpPr>
      <p:sp>
        <p:nvSpPr>
          <p:cNvPr id="362" name="Google Shape;362;p57"/>
          <p:cNvSpPr txBox="1"/>
          <p:nvPr>
            <p:ph type="ctrTitle"/>
          </p:nvPr>
        </p:nvSpPr>
        <p:spPr>
          <a:xfrm>
            <a:off x="615225" y="333450"/>
            <a:ext cx="5403600" cy="606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solidFill>
                  <a:schemeClr val="accent2"/>
                </a:solidFill>
              </a:rPr>
              <a:t>Regional Distribution</a:t>
            </a:r>
            <a:endParaRPr>
              <a:solidFill>
                <a:schemeClr val="accent2"/>
              </a:solidFill>
            </a:endParaRPr>
          </a:p>
        </p:txBody>
      </p:sp>
      <p:sp>
        <p:nvSpPr>
          <p:cNvPr id="363" name="Google Shape;363;p57"/>
          <p:cNvSpPr txBox="1"/>
          <p:nvPr>
            <p:ph idx="4294967295" type="ctrTitle"/>
          </p:nvPr>
        </p:nvSpPr>
        <p:spPr>
          <a:xfrm>
            <a:off x="1470988" y="3746096"/>
            <a:ext cx="2216700" cy="606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800"/>
              <a:buFont typeface="Abril Fatface"/>
              <a:buNone/>
            </a:pPr>
            <a:r>
              <a:rPr lang="en" sz="1400"/>
              <a:t>Total Sales </a:t>
            </a:r>
            <a:endParaRPr b="0" i="0" sz="1400" u="none" cap="none" strike="noStrike">
              <a:solidFill>
                <a:schemeClr val="accent1"/>
              </a:solidFill>
              <a:latin typeface="Abril Fatface"/>
              <a:ea typeface="Abril Fatface"/>
              <a:cs typeface="Abril Fatface"/>
              <a:sym typeface="Abril Fatface"/>
            </a:endParaRPr>
          </a:p>
        </p:txBody>
      </p:sp>
      <p:sp>
        <p:nvSpPr>
          <p:cNvPr id="364" name="Google Shape;364;p57"/>
          <p:cNvSpPr txBox="1"/>
          <p:nvPr>
            <p:ph idx="4294967295" type="subTitle"/>
          </p:nvPr>
        </p:nvSpPr>
        <p:spPr>
          <a:xfrm>
            <a:off x="1446388" y="4101963"/>
            <a:ext cx="2265900" cy="429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chemeClr val="dk1"/>
              </a:buClr>
              <a:buSzPts val="1800"/>
              <a:buFont typeface="Oxygen Light"/>
              <a:buNone/>
            </a:pPr>
            <a:r>
              <a:rPr b="1" lang="en" sz="1000">
                <a:latin typeface="Oxygen"/>
                <a:ea typeface="Oxygen"/>
                <a:cs typeface="Oxygen"/>
                <a:sym typeface="Oxygen"/>
              </a:rPr>
              <a:t>For total sales, Western, N</a:t>
            </a:r>
            <a:r>
              <a:rPr b="1" lang="en" sz="1000">
                <a:latin typeface="Oxygen"/>
                <a:ea typeface="Oxygen"/>
                <a:cs typeface="Oxygen"/>
                <a:sym typeface="Oxygen"/>
              </a:rPr>
              <a:t>ortheastern</a:t>
            </a:r>
            <a:r>
              <a:rPr b="1" lang="en" sz="1000">
                <a:latin typeface="Oxygen"/>
                <a:ea typeface="Oxygen"/>
                <a:cs typeface="Oxygen"/>
                <a:sym typeface="Oxygen"/>
              </a:rPr>
              <a:t> and Mid-south have the largest amount, indicating the popularity of avocado</a:t>
            </a:r>
            <a:endParaRPr b="1" i="0" sz="1000" u="none" cap="none" strike="noStrike">
              <a:solidFill>
                <a:schemeClr val="dk1"/>
              </a:solidFill>
              <a:latin typeface="Oxygen"/>
              <a:ea typeface="Oxygen"/>
              <a:cs typeface="Oxygen"/>
              <a:sym typeface="Oxygen"/>
            </a:endParaRPr>
          </a:p>
        </p:txBody>
      </p:sp>
      <p:sp>
        <p:nvSpPr>
          <p:cNvPr id="365" name="Google Shape;365;p57"/>
          <p:cNvSpPr txBox="1"/>
          <p:nvPr>
            <p:ph idx="4294967295" type="ctrTitle"/>
          </p:nvPr>
        </p:nvSpPr>
        <p:spPr>
          <a:xfrm>
            <a:off x="5191863" y="3746096"/>
            <a:ext cx="2216700" cy="606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800"/>
              <a:buFont typeface="Abril Fatface"/>
              <a:buNone/>
            </a:pPr>
            <a:r>
              <a:rPr lang="en" sz="1400"/>
              <a:t>Average Price</a:t>
            </a:r>
            <a:endParaRPr b="0" i="0" sz="1400" u="none" cap="none" strike="noStrike">
              <a:solidFill>
                <a:schemeClr val="accent1"/>
              </a:solidFill>
              <a:latin typeface="Abril Fatface"/>
              <a:ea typeface="Abril Fatface"/>
              <a:cs typeface="Abril Fatface"/>
              <a:sym typeface="Abril Fatface"/>
            </a:endParaRPr>
          </a:p>
        </p:txBody>
      </p:sp>
      <p:sp>
        <p:nvSpPr>
          <p:cNvPr id="366" name="Google Shape;366;p57"/>
          <p:cNvSpPr txBox="1"/>
          <p:nvPr>
            <p:ph idx="4294967295" type="subTitle"/>
          </p:nvPr>
        </p:nvSpPr>
        <p:spPr>
          <a:xfrm>
            <a:off x="5167263" y="4108038"/>
            <a:ext cx="2265900" cy="429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chemeClr val="dk1"/>
              </a:buClr>
              <a:buSzPts val="1800"/>
              <a:buFont typeface="Oxygen Light"/>
              <a:buNone/>
            </a:pPr>
            <a:r>
              <a:rPr b="1" lang="en" sz="1000">
                <a:latin typeface="Oxygen"/>
                <a:ea typeface="Oxygen"/>
                <a:cs typeface="Oxygen"/>
                <a:sym typeface="Oxygen"/>
              </a:rPr>
              <a:t>Northeastern </a:t>
            </a:r>
            <a:r>
              <a:rPr b="1" lang="en" sz="1000">
                <a:latin typeface="Oxygen"/>
                <a:ea typeface="Oxygen"/>
                <a:cs typeface="Oxygen"/>
                <a:sym typeface="Oxygen"/>
              </a:rPr>
              <a:t> has the highest average price</a:t>
            </a:r>
            <a:endParaRPr b="1" i="0" sz="1000" u="none" cap="none" strike="noStrike">
              <a:solidFill>
                <a:schemeClr val="dk1"/>
              </a:solidFill>
              <a:latin typeface="Oxygen"/>
              <a:ea typeface="Oxygen"/>
              <a:cs typeface="Oxygen"/>
              <a:sym typeface="Oxygen"/>
            </a:endParaRPr>
          </a:p>
        </p:txBody>
      </p:sp>
      <p:cxnSp>
        <p:nvCxnSpPr>
          <p:cNvPr id="367" name="Google Shape;367;p57"/>
          <p:cNvCxnSpPr/>
          <p:nvPr/>
        </p:nvCxnSpPr>
        <p:spPr>
          <a:xfrm rot="10800000">
            <a:off x="4571922" y="1855500"/>
            <a:ext cx="0" cy="852000"/>
          </a:xfrm>
          <a:prstGeom prst="straightConnector1">
            <a:avLst/>
          </a:prstGeom>
          <a:noFill/>
          <a:ln cap="flat" cmpd="sng" w="19050">
            <a:solidFill>
              <a:srgbClr val="A1C448"/>
            </a:solidFill>
            <a:prstDash val="solid"/>
            <a:round/>
            <a:headEnd len="sm" w="sm" type="none"/>
            <a:tailEnd len="sm" w="sm" type="none"/>
          </a:ln>
        </p:spPr>
      </p:cxnSp>
      <p:cxnSp>
        <p:nvCxnSpPr>
          <p:cNvPr id="368" name="Google Shape;368;p57"/>
          <p:cNvCxnSpPr/>
          <p:nvPr/>
        </p:nvCxnSpPr>
        <p:spPr>
          <a:xfrm>
            <a:off x="1553775" y="3596603"/>
            <a:ext cx="5854800" cy="0"/>
          </a:xfrm>
          <a:prstGeom prst="straightConnector1">
            <a:avLst/>
          </a:prstGeom>
          <a:noFill/>
          <a:ln cap="flat" cmpd="sng" w="19050">
            <a:solidFill>
              <a:srgbClr val="A1C448"/>
            </a:solidFill>
            <a:prstDash val="solid"/>
            <a:round/>
            <a:headEnd len="sm" w="sm" type="none"/>
            <a:tailEnd len="sm" w="sm" type="none"/>
          </a:ln>
        </p:spPr>
      </p:cxnSp>
      <p:pic>
        <p:nvPicPr>
          <p:cNvPr id="369" name="Google Shape;369;p57"/>
          <p:cNvPicPr preferRelativeResize="0"/>
          <p:nvPr/>
        </p:nvPicPr>
        <p:blipFill rotWithShape="1">
          <a:blip r:embed="rId3">
            <a:alphaModFix/>
          </a:blip>
          <a:srcRect b="20992" l="14038" r="11958" t="18143"/>
          <a:stretch/>
        </p:blipFill>
        <p:spPr>
          <a:xfrm>
            <a:off x="687459" y="1400575"/>
            <a:ext cx="3678366" cy="2002325"/>
          </a:xfrm>
          <a:prstGeom prst="rect">
            <a:avLst/>
          </a:prstGeom>
          <a:noFill/>
          <a:ln>
            <a:noFill/>
          </a:ln>
        </p:spPr>
      </p:pic>
      <p:pic>
        <p:nvPicPr>
          <p:cNvPr id="370" name="Google Shape;370;p57"/>
          <p:cNvPicPr preferRelativeResize="0"/>
          <p:nvPr/>
        </p:nvPicPr>
        <p:blipFill rotWithShape="1">
          <a:blip r:embed="rId4">
            <a:alphaModFix/>
          </a:blip>
          <a:srcRect b="11853" l="12424" r="14315" t="16564"/>
          <a:stretch/>
        </p:blipFill>
        <p:spPr>
          <a:xfrm>
            <a:off x="4778025" y="1400575"/>
            <a:ext cx="3601825" cy="2002325"/>
          </a:xfrm>
          <a:prstGeom prst="rect">
            <a:avLst/>
          </a:prstGeom>
          <a:noFill/>
          <a:ln>
            <a:noFill/>
          </a:ln>
        </p:spPr>
      </p:pic>
      <p:sp>
        <p:nvSpPr>
          <p:cNvPr id="371" name="Google Shape;371;p57"/>
          <p:cNvSpPr/>
          <p:nvPr/>
        </p:nvSpPr>
        <p:spPr>
          <a:xfrm>
            <a:off x="2395900" y="2680675"/>
            <a:ext cx="366900" cy="429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57"/>
          <p:cNvSpPr/>
          <p:nvPr/>
        </p:nvSpPr>
        <p:spPr>
          <a:xfrm>
            <a:off x="6456475" y="2615950"/>
            <a:ext cx="366900" cy="429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7"/>
          <p:cNvSpPr/>
          <p:nvPr/>
        </p:nvSpPr>
        <p:spPr>
          <a:xfrm>
            <a:off x="1807100" y="2088586"/>
            <a:ext cx="366900" cy="3687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7"/>
          <p:cNvSpPr/>
          <p:nvPr/>
        </p:nvSpPr>
        <p:spPr>
          <a:xfrm>
            <a:off x="5845200" y="2036423"/>
            <a:ext cx="366900" cy="3687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57"/>
          <p:cNvSpPr txBox="1"/>
          <p:nvPr/>
        </p:nvSpPr>
        <p:spPr>
          <a:xfrm>
            <a:off x="4168323" y="584350"/>
            <a:ext cx="927000" cy="7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D85C6"/>
                </a:solidFill>
              </a:rPr>
              <a:t>Denver</a:t>
            </a:r>
            <a:endParaRPr b="1">
              <a:solidFill>
                <a:srgbClr val="3D85C6"/>
              </a:solidFill>
            </a:endParaRPr>
          </a:p>
          <a:p>
            <a:pPr indent="0" lvl="0" marL="0" rtl="0" algn="l">
              <a:spcBef>
                <a:spcPts val="0"/>
              </a:spcBef>
              <a:spcAft>
                <a:spcPts val="0"/>
              </a:spcAft>
              <a:buNone/>
            </a:pPr>
            <a:r>
              <a:rPr b="1" lang="en">
                <a:solidFill>
                  <a:srgbClr val="3D85C6"/>
                </a:solidFill>
              </a:rPr>
              <a:t>Dallas</a:t>
            </a:r>
            <a:endParaRPr b="1">
              <a:solidFill>
                <a:srgbClr val="3D85C6"/>
              </a:solidFill>
            </a:endParaRPr>
          </a:p>
          <a:p>
            <a:pPr indent="0" lvl="0" marL="0" rtl="0" algn="l">
              <a:spcBef>
                <a:spcPts val="0"/>
              </a:spcBef>
              <a:spcAft>
                <a:spcPts val="0"/>
              </a:spcAft>
              <a:buNone/>
            </a:pPr>
            <a:r>
              <a:rPr b="1" lang="en">
                <a:solidFill>
                  <a:srgbClr val="3D85C6"/>
                </a:solidFill>
              </a:rPr>
              <a:t>Houston</a:t>
            </a:r>
            <a:endParaRPr b="1">
              <a:solidFill>
                <a:srgbClr val="3D85C6"/>
              </a:solidFill>
            </a:endParaRPr>
          </a:p>
        </p:txBody>
      </p:sp>
      <p:cxnSp>
        <p:nvCxnSpPr>
          <p:cNvPr id="376" name="Google Shape;376;p57"/>
          <p:cNvCxnSpPr>
            <a:stCxn id="373" idx="7"/>
            <a:endCxn id="375" idx="1"/>
          </p:cNvCxnSpPr>
          <p:nvPr/>
        </p:nvCxnSpPr>
        <p:spPr>
          <a:xfrm flipH="1" rot="10800000">
            <a:off x="2120269" y="966281"/>
            <a:ext cx="2048100" cy="1176300"/>
          </a:xfrm>
          <a:prstGeom prst="straightConnector1">
            <a:avLst/>
          </a:prstGeom>
          <a:noFill/>
          <a:ln cap="flat" cmpd="sng" w="9525">
            <a:solidFill>
              <a:schemeClr val="dk2"/>
            </a:solidFill>
            <a:prstDash val="solid"/>
            <a:round/>
            <a:headEnd len="med" w="med" type="none"/>
            <a:tailEnd len="med" w="med" type="none"/>
          </a:ln>
        </p:spPr>
      </p:cxnSp>
      <p:cxnSp>
        <p:nvCxnSpPr>
          <p:cNvPr id="377" name="Google Shape;377;p57"/>
          <p:cNvCxnSpPr>
            <a:stCxn id="371" idx="0"/>
            <a:endCxn id="375" idx="1"/>
          </p:cNvCxnSpPr>
          <p:nvPr/>
        </p:nvCxnSpPr>
        <p:spPr>
          <a:xfrm flipH="1" rot="10800000">
            <a:off x="2579350" y="966175"/>
            <a:ext cx="1589100" cy="1714500"/>
          </a:xfrm>
          <a:prstGeom prst="straightConnector1">
            <a:avLst/>
          </a:prstGeom>
          <a:noFill/>
          <a:ln cap="flat" cmpd="sng" w="9525">
            <a:solidFill>
              <a:schemeClr val="dk2"/>
            </a:solidFill>
            <a:prstDash val="solid"/>
            <a:round/>
            <a:headEnd len="med" w="med" type="none"/>
            <a:tailEnd len="med" w="med" type="none"/>
          </a:ln>
        </p:spPr>
      </p:cxnSp>
      <p:cxnSp>
        <p:nvCxnSpPr>
          <p:cNvPr id="378" name="Google Shape;378;p57"/>
          <p:cNvCxnSpPr>
            <a:stCxn id="375" idx="3"/>
            <a:endCxn id="374" idx="1"/>
          </p:cNvCxnSpPr>
          <p:nvPr/>
        </p:nvCxnSpPr>
        <p:spPr>
          <a:xfrm>
            <a:off x="5095323" y="966250"/>
            <a:ext cx="803700" cy="1124100"/>
          </a:xfrm>
          <a:prstGeom prst="straightConnector1">
            <a:avLst/>
          </a:prstGeom>
          <a:noFill/>
          <a:ln cap="flat" cmpd="sng" w="9525">
            <a:solidFill>
              <a:schemeClr val="dk2"/>
            </a:solidFill>
            <a:prstDash val="solid"/>
            <a:round/>
            <a:headEnd len="med" w="med" type="none"/>
            <a:tailEnd len="med" w="med" type="none"/>
          </a:ln>
        </p:spPr>
      </p:cxnSp>
      <p:cxnSp>
        <p:nvCxnSpPr>
          <p:cNvPr id="379" name="Google Shape;379;p57"/>
          <p:cNvCxnSpPr>
            <a:stCxn id="375" idx="3"/>
            <a:endCxn id="372" idx="1"/>
          </p:cNvCxnSpPr>
          <p:nvPr/>
        </p:nvCxnSpPr>
        <p:spPr>
          <a:xfrm>
            <a:off x="5095323" y="966250"/>
            <a:ext cx="1414800" cy="1712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83" name="Shape 383"/>
        <p:cNvGrpSpPr/>
        <p:nvPr/>
      </p:nvGrpSpPr>
      <p:grpSpPr>
        <a:xfrm>
          <a:off x="0" y="0"/>
          <a:ext cx="0" cy="0"/>
          <a:chOff x="0" y="0"/>
          <a:chExt cx="0" cy="0"/>
        </a:xfrm>
      </p:grpSpPr>
      <p:sp>
        <p:nvSpPr>
          <p:cNvPr id="384" name="Google Shape;384;p58"/>
          <p:cNvSpPr txBox="1"/>
          <p:nvPr>
            <p:ph type="ctrTitle"/>
          </p:nvPr>
        </p:nvSpPr>
        <p:spPr>
          <a:xfrm>
            <a:off x="615225" y="333450"/>
            <a:ext cx="5403600" cy="606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solidFill>
                  <a:schemeClr val="accent2"/>
                </a:solidFill>
              </a:rPr>
              <a:t>Type</a:t>
            </a:r>
            <a:r>
              <a:rPr lang="en">
                <a:solidFill>
                  <a:schemeClr val="accent2"/>
                </a:solidFill>
              </a:rPr>
              <a:t> Distribution</a:t>
            </a:r>
            <a:endParaRPr>
              <a:solidFill>
                <a:schemeClr val="accent2"/>
              </a:solidFill>
            </a:endParaRPr>
          </a:p>
        </p:txBody>
      </p:sp>
      <p:sp>
        <p:nvSpPr>
          <p:cNvPr id="385" name="Google Shape;385;p58"/>
          <p:cNvSpPr txBox="1"/>
          <p:nvPr>
            <p:ph idx="4294967295" type="ctrTitle"/>
          </p:nvPr>
        </p:nvSpPr>
        <p:spPr>
          <a:xfrm>
            <a:off x="1116799" y="3746100"/>
            <a:ext cx="2814300" cy="606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800"/>
              <a:buFont typeface="Abril Fatface"/>
              <a:buNone/>
            </a:pPr>
            <a:r>
              <a:rPr lang="en" sz="1400"/>
              <a:t>Average price distribution </a:t>
            </a:r>
            <a:r>
              <a:rPr lang="en" sz="1400"/>
              <a:t> </a:t>
            </a:r>
            <a:endParaRPr b="0" i="0" sz="1400" u="none" cap="none" strike="noStrike">
              <a:solidFill>
                <a:schemeClr val="accent1"/>
              </a:solidFill>
              <a:latin typeface="Abril Fatface"/>
              <a:ea typeface="Abril Fatface"/>
              <a:cs typeface="Abril Fatface"/>
              <a:sym typeface="Abril Fatface"/>
            </a:endParaRPr>
          </a:p>
        </p:txBody>
      </p:sp>
      <p:sp>
        <p:nvSpPr>
          <p:cNvPr id="386" name="Google Shape;386;p58"/>
          <p:cNvSpPr txBox="1"/>
          <p:nvPr>
            <p:ph idx="4294967295" type="ctrTitle"/>
          </p:nvPr>
        </p:nvSpPr>
        <p:spPr>
          <a:xfrm>
            <a:off x="5049038" y="3746100"/>
            <a:ext cx="3388200" cy="606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800"/>
              <a:buFont typeface="Abril Fatface"/>
              <a:buNone/>
            </a:pPr>
            <a:r>
              <a:rPr lang="en" sz="1400"/>
              <a:t>Average Price </a:t>
            </a:r>
            <a:r>
              <a:rPr lang="en" sz="1400"/>
              <a:t>change through time</a:t>
            </a:r>
            <a:endParaRPr b="0" i="0" sz="1400" u="none" cap="none" strike="noStrike">
              <a:solidFill>
                <a:schemeClr val="accent1"/>
              </a:solidFill>
              <a:latin typeface="Abril Fatface"/>
              <a:ea typeface="Abril Fatface"/>
              <a:cs typeface="Abril Fatface"/>
              <a:sym typeface="Abril Fatface"/>
            </a:endParaRPr>
          </a:p>
        </p:txBody>
      </p:sp>
      <p:cxnSp>
        <p:nvCxnSpPr>
          <p:cNvPr id="387" name="Google Shape;387;p58"/>
          <p:cNvCxnSpPr/>
          <p:nvPr/>
        </p:nvCxnSpPr>
        <p:spPr>
          <a:xfrm rot="10800000">
            <a:off x="4571922" y="1855500"/>
            <a:ext cx="0" cy="852000"/>
          </a:xfrm>
          <a:prstGeom prst="straightConnector1">
            <a:avLst/>
          </a:prstGeom>
          <a:noFill/>
          <a:ln cap="flat" cmpd="sng" w="19050">
            <a:solidFill>
              <a:srgbClr val="A1C448"/>
            </a:solidFill>
            <a:prstDash val="solid"/>
            <a:round/>
            <a:headEnd len="sm" w="sm" type="none"/>
            <a:tailEnd len="sm" w="sm" type="none"/>
          </a:ln>
        </p:spPr>
      </p:cxnSp>
      <p:cxnSp>
        <p:nvCxnSpPr>
          <p:cNvPr id="388" name="Google Shape;388;p58"/>
          <p:cNvCxnSpPr/>
          <p:nvPr/>
        </p:nvCxnSpPr>
        <p:spPr>
          <a:xfrm>
            <a:off x="1644600" y="3606128"/>
            <a:ext cx="5854800" cy="0"/>
          </a:xfrm>
          <a:prstGeom prst="straightConnector1">
            <a:avLst/>
          </a:prstGeom>
          <a:noFill/>
          <a:ln cap="flat" cmpd="sng" w="19050">
            <a:solidFill>
              <a:srgbClr val="A1C448"/>
            </a:solidFill>
            <a:prstDash val="solid"/>
            <a:round/>
            <a:headEnd len="sm" w="sm" type="none"/>
            <a:tailEnd len="sm" w="sm" type="none"/>
          </a:ln>
        </p:spPr>
      </p:cxnSp>
      <p:pic>
        <p:nvPicPr>
          <p:cNvPr id="389" name="Google Shape;389;p58"/>
          <p:cNvPicPr preferRelativeResize="0"/>
          <p:nvPr/>
        </p:nvPicPr>
        <p:blipFill>
          <a:blip r:embed="rId3">
            <a:alphaModFix/>
          </a:blip>
          <a:stretch>
            <a:fillRect/>
          </a:stretch>
        </p:blipFill>
        <p:spPr>
          <a:xfrm>
            <a:off x="759700" y="1106700"/>
            <a:ext cx="3606448" cy="2472462"/>
          </a:xfrm>
          <a:prstGeom prst="rect">
            <a:avLst/>
          </a:prstGeom>
          <a:noFill/>
          <a:ln>
            <a:noFill/>
          </a:ln>
        </p:spPr>
      </p:pic>
      <p:pic>
        <p:nvPicPr>
          <p:cNvPr id="390" name="Google Shape;390;p58"/>
          <p:cNvPicPr preferRelativeResize="0"/>
          <p:nvPr/>
        </p:nvPicPr>
        <p:blipFill rotWithShape="1">
          <a:blip r:embed="rId4">
            <a:alphaModFix/>
          </a:blip>
          <a:srcRect b="0" l="0" r="14074" t="0"/>
          <a:stretch/>
        </p:blipFill>
        <p:spPr>
          <a:xfrm>
            <a:off x="4579975" y="1180562"/>
            <a:ext cx="4326327" cy="2080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94" name="Shape 394"/>
        <p:cNvGrpSpPr/>
        <p:nvPr/>
      </p:nvGrpSpPr>
      <p:grpSpPr>
        <a:xfrm>
          <a:off x="0" y="0"/>
          <a:ext cx="0" cy="0"/>
          <a:chOff x="0" y="0"/>
          <a:chExt cx="0" cy="0"/>
        </a:xfrm>
      </p:grpSpPr>
      <p:sp>
        <p:nvSpPr>
          <p:cNvPr id="395" name="Google Shape;395;p59"/>
          <p:cNvSpPr txBox="1"/>
          <p:nvPr>
            <p:ph type="ctrTitle"/>
          </p:nvPr>
        </p:nvSpPr>
        <p:spPr>
          <a:xfrm>
            <a:off x="241075" y="2148750"/>
            <a:ext cx="5403600" cy="846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sz="3500">
                <a:solidFill>
                  <a:schemeClr val="accent2"/>
                </a:solidFill>
              </a:rPr>
              <a:t>Machine Learning Methods Forecasting</a:t>
            </a:r>
            <a:endParaRPr sz="3500">
              <a:solidFill>
                <a:schemeClr val="accent2"/>
              </a:solidFill>
            </a:endParaRPr>
          </a:p>
          <a:p>
            <a:pPr indent="0" lvl="0" marL="0" rtl="0" algn="ctr">
              <a:lnSpc>
                <a:spcPct val="100000"/>
              </a:lnSpc>
              <a:spcBef>
                <a:spcPts val="0"/>
              </a:spcBef>
              <a:spcAft>
                <a:spcPts val="0"/>
              </a:spcAft>
              <a:buSzPts val="2400"/>
              <a:buNone/>
            </a:pPr>
            <a:r>
              <a:t/>
            </a:r>
            <a:endParaRPr/>
          </a:p>
        </p:txBody>
      </p:sp>
      <p:sp>
        <p:nvSpPr>
          <p:cNvPr id="396" name="Google Shape;396;p59"/>
          <p:cNvSpPr txBox="1"/>
          <p:nvPr>
            <p:ph idx="2" type="title"/>
          </p:nvPr>
        </p:nvSpPr>
        <p:spPr>
          <a:xfrm>
            <a:off x="2268025" y="1361375"/>
            <a:ext cx="1349700" cy="606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500">
                <a:solidFill>
                  <a:schemeClr val="accent2"/>
                </a:solidFill>
              </a:rPr>
              <a:t>02</a:t>
            </a:r>
            <a:endParaRPr b="1" sz="4500">
              <a:solidFill>
                <a:schemeClr val="accent2"/>
              </a:solidFill>
            </a:endParaRPr>
          </a:p>
        </p:txBody>
      </p:sp>
      <p:sp>
        <p:nvSpPr>
          <p:cNvPr id="397" name="Google Shape;397;p59"/>
          <p:cNvSpPr/>
          <p:nvPr/>
        </p:nvSpPr>
        <p:spPr>
          <a:xfrm>
            <a:off x="4974150" y="1608500"/>
            <a:ext cx="3388500" cy="3388500"/>
          </a:xfrm>
          <a:prstGeom prst="ellipse">
            <a:avLst/>
          </a:prstGeom>
          <a:solidFill>
            <a:srgbClr val="A1C448">
              <a:alpha val="341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8" name="Google Shape;398;p59"/>
          <p:cNvPicPr preferRelativeResize="0"/>
          <p:nvPr/>
        </p:nvPicPr>
        <p:blipFill rotWithShape="1">
          <a:blip r:embed="rId3">
            <a:alphaModFix/>
          </a:blip>
          <a:srcRect b="0" l="0" r="0" t="0"/>
          <a:stretch/>
        </p:blipFill>
        <p:spPr>
          <a:xfrm>
            <a:off x="5634663" y="1252480"/>
            <a:ext cx="2361014" cy="3590968"/>
          </a:xfrm>
          <a:prstGeom prst="rect">
            <a:avLst/>
          </a:prstGeom>
          <a:noFill/>
          <a:ln>
            <a:noFill/>
          </a:ln>
        </p:spPr>
      </p:pic>
      <p:pic>
        <p:nvPicPr>
          <p:cNvPr id="399" name="Google Shape;399;p59"/>
          <p:cNvPicPr preferRelativeResize="0"/>
          <p:nvPr/>
        </p:nvPicPr>
        <p:blipFill rotWithShape="1">
          <a:blip r:embed="rId3">
            <a:alphaModFix/>
          </a:blip>
          <a:srcRect b="0" l="0" r="0" t="0"/>
          <a:stretch/>
        </p:blipFill>
        <p:spPr>
          <a:xfrm rot="1257029">
            <a:off x="6513259" y="1507204"/>
            <a:ext cx="2361015" cy="3590966"/>
          </a:xfrm>
          <a:prstGeom prst="rect">
            <a:avLst/>
          </a:prstGeom>
          <a:noFill/>
          <a:ln>
            <a:noFill/>
          </a:ln>
        </p:spPr>
      </p:pic>
      <p:sp>
        <p:nvSpPr>
          <p:cNvPr id="400" name="Google Shape;400;p59"/>
          <p:cNvSpPr txBox="1"/>
          <p:nvPr/>
        </p:nvSpPr>
        <p:spPr>
          <a:xfrm>
            <a:off x="1076425" y="3252025"/>
            <a:ext cx="3732900" cy="606300"/>
          </a:xfrm>
          <a:prstGeom prst="rect">
            <a:avLst/>
          </a:prstGeom>
          <a:noFill/>
          <a:ln>
            <a:noFill/>
          </a:ln>
        </p:spPr>
        <p:txBody>
          <a:bodyPr anchorCtr="0" anchor="t" bIns="91425" lIns="91425" spcFirstLastPara="1" rIns="91425" wrap="square" tIns="91425">
            <a:noAutofit/>
          </a:bodyPr>
          <a:lstStyle/>
          <a:p>
            <a:pPr indent="-355600" lvl="0" marL="457200" rtl="0" algn="ctr">
              <a:spcBef>
                <a:spcPts val="0"/>
              </a:spcBef>
              <a:spcAft>
                <a:spcPts val="0"/>
              </a:spcAft>
              <a:buClr>
                <a:schemeClr val="accent2"/>
              </a:buClr>
              <a:buSzPts val="2000"/>
              <a:buFont typeface="Oxygen"/>
              <a:buChar char="●"/>
            </a:pPr>
            <a:r>
              <a:rPr lang="en" sz="2000">
                <a:solidFill>
                  <a:schemeClr val="accent2"/>
                </a:solidFill>
                <a:latin typeface="Oxygen"/>
                <a:ea typeface="Oxygen"/>
                <a:cs typeface="Oxygen"/>
                <a:sym typeface="Oxygen"/>
              </a:rPr>
              <a:t>Random Forest &amp; XGBoos</a:t>
            </a:r>
            <a:r>
              <a:rPr lang="en" sz="2000">
                <a:solidFill>
                  <a:schemeClr val="accent2"/>
                </a:solidFill>
                <a:latin typeface="Oxygen"/>
                <a:ea typeface="Oxygen"/>
                <a:cs typeface="Oxygen"/>
                <a:sym typeface="Oxygen"/>
              </a:rPr>
              <a:t>t</a:t>
            </a:r>
            <a:endParaRPr sz="2000">
              <a:solidFill>
                <a:schemeClr val="accent2"/>
              </a:solidFill>
              <a:latin typeface="Oxygen"/>
              <a:ea typeface="Oxygen"/>
              <a:cs typeface="Oxygen"/>
              <a:sym typeface="Oxygen"/>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OOD DAY">
  <a:themeElements>
    <a:clrScheme name="Simple Light">
      <a:dk1>
        <a:srgbClr val="000000"/>
      </a:dk1>
      <a:lt1>
        <a:srgbClr val="FFFFFF"/>
      </a:lt1>
      <a:dk2>
        <a:srgbClr val="595959"/>
      </a:dk2>
      <a:lt2>
        <a:srgbClr val="EEEEEE"/>
      </a:lt2>
      <a:accent1>
        <a:srgbClr val="A1C448"/>
      </a:accent1>
      <a:accent2>
        <a:srgbClr val="657C2B"/>
      </a:accent2>
      <a:accent3>
        <a:srgbClr val="DFEBC0"/>
      </a:accent3>
      <a:accent4>
        <a:srgbClr val="F7D1D1"/>
      </a:accent4>
      <a:accent5>
        <a:srgbClr val="F9E2E2"/>
      </a:accent5>
      <a:accent6>
        <a:srgbClr val="D24141"/>
      </a:accent6>
      <a:hlink>
        <a:srgbClr val="A1C44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FOOD DAY">
  <a:themeElements>
    <a:clrScheme name="Simple Light">
      <a:dk1>
        <a:srgbClr val="000000"/>
      </a:dk1>
      <a:lt1>
        <a:srgbClr val="FFFFFF"/>
      </a:lt1>
      <a:dk2>
        <a:srgbClr val="595959"/>
      </a:dk2>
      <a:lt2>
        <a:srgbClr val="EEEEEE"/>
      </a:lt2>
      <a:accent1>
        <a:srgbClr val="A1C448"/>
      </a:accent1>
      <a:accent2>
        <a:srgbClr val="657C2B"/>
      </a:accent2>
      <a:accent3>
        <a:srgbClr val="E7EEB2"/>
      </a:accent3>
      <a:accent4>
        <a:srgbClr val="F7D1D1"/>
      </a:accent4>
      <a:accent5>
        <a:srgbClr val="F9E2E2"/>
      </a:accent5>
      <a:accent6>
        <a:srgbClr val="D24141"/>
      </a:accent6>
      <a:hlink>
        <a:srgbClr val="A1C44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